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491" r:id="rId4"/>
  </p:sldMasterIdLst>
  <p:notesMasterIdLst>
    <p:notesMasterId r:id="rId21"/>
  </p:notesMasterIdLst>
  <p:handoutMasterIdLst>
    <p:handoutMasterId r:id="rId22"/>
  </p:handoutMasterIdLst>
  <p:sldIdLst>
    <p:sldId id="2076137138" r:id="rId5"/>
    <p:sldId id="2076137647" r:id="rId6"/>
    <p:sldId id="2076137632" r:id="rId7"/>
    <p:sldId id="2076137658" r:id="rId8"/>
    <p:sldId id="2076137660" r:id="rId9"/>
    <p:sldId id="2076137642" r:id="rId10"/>
    <p:sldId id="2076137661" r:id="rId11"/>
    <p:sldId id="2076137662" r:id="rId12"/>
    <p:sldId id="2076137663" r:id="rId13"/>
    <p:sldId id="2076137664" r:id="rId14"/>
    <p:sldId id="2076137635" r:id="rId15"/>
    <p:sldId id="2076137643" r:id="rId16"/>
    <p:sldId id="2076137631" r:id="rId17"/>
    <p:sldId id="2076137665" r:id="rId18"/>
    <p:sldId id="2076137645" r:id="rId19"/>
    <p:sldId id="2076137145" r:id="rId20"/>
  </p:sldIdLst>
  <p:sldSz cx="12192000" cy="6858000"/>
  <p:notesSz cx="6858000" cy="9144000"/>
  <p:defaultTextStyle>
    <a:defPPr>
      <a:defRPr lang="en-US"/>
    </a:defPPr>
    <a:lvl1pPr marL="0" eaLnBrk="1" hangingPunct="1">
      <a:spcBef>
        <a:spcPts val="1200"/>
      </a:spcBef>
      <a:spcAft>
        <a:spcPts val="1200"/>
      </a:spcAft>
      <a:defRPr sz="2200">
        <a:solidFill>
          <a:schemeClr val="tx1"/>
        </a:solidFill>
        <a:latin typeface="Calibre Light" panose="020B0303030202060203" pitchFamily="34" charset="0"/>
        <a:ea typeface="+mn-ea"/>
        <a:cs typeface="+mn-cs"/>
      </a:defRPr>
    </a:lvl1pPr>
    <a:lvl2pPr marL="0" indent="0" eaLnBrk="1" hangingPunct="1">
      <a:spcAft>
        <a:spcPts val="600"/>
      </a:spcAft>
      <a:defRPr sz="1600" b="0">
        <a:solidFill>
          <a:schemeClr val="tx1"/>
        </a:solidFill>
        <a:latin typeface="Calibre Semibold" panose="020B0703030202060203" pitchFamily="34" charset="0"/>
        <a:ea typeface="+mn-ea"/>
        <a:cs typeface="+mn-cs"/>
      </a:defRPr>
    </a:lvl2pPr>
    <a:lvl3pPr marL="0" indent="0" eaLnBrk="1" hangingPunct="1">
      <a:spcBef>
        <a:spcPts val="300"/>
      </a:spcBef>
      <a:spcAft>
        <a:spcPts val="300"/>
      </a:spcAft>
      <a:defRPr sz="1200">
        <a:solidFill>
          <a:schemeClr val="tx1"/>
        </a:solidFill>
        <a:latin typeface="+mn-lt"/>
        <a:ea typeface="+mn-ea"/>
        <a:cs typeface="+mn-cs"/>
      </a:defRPr>
    </a:lvl3pPr>
    <a:lvl4pPr marL="171450" indent="-171450" eaLnBrk="1" hangingPunct="1">
      <a:spcBef>
        <a:spcPts val="300"/>
      </a:spcBef>
      <a:spcAft>
        <a:spcPts val="300"/>
      </a:spcAft>
      <a:buClr>
        <a:schemeClr val="tx1"/>
      </a:buClr>
      <a:buFont typeface="SwissReSansOTLight" panose="04000400000000000000" pitchFamily="82" charset="0"/>
      <a:buChar char="–"/>
      <a:defRPr sz="1200">
        <a:solidFill>
          <a:schemeClr val="tx1"/>
        </a:solidFill>
        <a:latin typeface="+mn-lt"/>
        <a:ea typeface="+mn-ea"/>
        <a:cs typeface="+mn-cs"/>
      </a:defRPr>
    </a:lvl4pPr>
    <a:lvl5pPr marL="360363" indent="-184150" eaLnBrk="1" hangingPunct="1">
      <a:spcBef>
        <a:spcPts val="300"/>
      </a:spcBef>
      <a:spcAft>
        <a:spcPts val="300"/>
      </a:spcAft>
      <a:buFont typeface="SwissReSansOTLight" panose="04000400000000000000" pitchFamily="82" charset="0"/>
      <a:buChar char="–"/>
      <a:defRPr sz="1200" b="0">
        <a:solidFill>
          <a:schemeClr val="tx1"/>
        </a:solidFill>
        <a:latin typeface="+mn-lt"/>
        <a:ea typeface="+mn-ea"/>
        <a:cs typeface="+mn-cs"/>
      </a:defRPr>
    </a:lvl5pPr>
    <a:lvl6pPr marL="0" indent="0" eaLnBrk="1" hangingPunct="1">
      <a:spcBef>
        <a:spcPts val="600"/>
      </a:spcBef>
      <a:spcAft>
        <a:spcPts val="0"/>
      </a:spcAft>
      <a:buClr>
        <a:schemeClr val="tx1"/>
      </a:buClr>
      <a:buFontTx/>
      <a:buNone/>
      <a:defRPr sz="1200">
        <a:solidFill>
          <a:schemeClr val="tx1"/>
        </a:solidFill>
        <a:latin typeface="Calibre Semibold" panose="020B0703030202060203" pitchFamily="34" charset="0"/>
        <a:ea typeface="+mn-ea"/>
        <a:cs typeface="+mn-cs"/>
      </a:defRPr>
    </a:lvl6pPr>
    <a:lvl7pPr marL="0" indent="0" eaLnBrk="1" hangingPunct="1">
      <a:spcBef>
        <a:spcPts val="600"/>
      </a:spcBef>
      <a:defRPr sz="1050">
        <a:solidFill>
          <a:schemeClr val="tx1"/>
        </a:solidFill>
        <a:latin typeface="Calibre Semibold" panose="020B0703030202060203" pitchFamily="34" charset="0"/>
        <a:ea typeface="+mn-ea"/>
        <a:cs typeface="+mn-cs"/>
      </a:defRPr>
    </a:lvl7pPr>
    <a:lvl8pPr marL="0" indent="0" eaLnBrk="1" hangingPunct="1">
      <a:spcBef>
        <a:spcPts val="300"/>
      </a:spcBef>
      <a:spcAft>
        <a:spcPts val="300"/>
      </a:spcAft>
      <a:defRPr sz="1050" b="0">
        <a:solidFill>
          <a:schemeClr val="tx1"/>
        </a:solidFill>
        <a:latin typeface="+mn-lt"/>
        <a:ea typeface="+mn-ea"/>
        <a:cs typeface="+mn-cs"/>
      </a:defRPr>
    </a:lvl8pPr>
    <a:lvl9pPr marL="171450" indent="-171450" eaLnBrk="1" hangingPunct="1">
      <a:spcBef>
        <a:spcPts val="200"/>
      </a:spcBef>
      <a:spcAft>
        <a:spcPts val="200"/>
      </a:spcAft>
      <a:buFont typeface="SwissReSansOTLight" panose="04000400000000000000" pitchFamily="82" charset="0"/>
      <a:buChar char="–"/>
      <a:defRPr sz="105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" id="{6A96C736-3C7D-4B39-B57C-A6E151C6A2BA}">
          <p14:sldIdLst>
            <p14:sldId id="2076137138"/>
            <p14:sldId id="2076137647"/>
            <p14:sldId id="2076137632"/>
            <p14:sldId id="2076137658"/>
            <p14:sldId id="2076137660"/>
            <p14:sldId id="2076137642"/>
            <p14:sldId id="2076137661"/>
            <p14:sldId id="2076137662"/>
            <p14:sldId id="2076137663"/>
            <p14:sldId id="2076137664"/>
            <p14:sldId id="2076137635"/>
            <p14:sldId id="2076137643"/>
            <p14:sldId id="2076137631"/>
            <p14:sldId id="2076137665"/>
            <p14:sldId id="2076137645"/>
            <p14:sldId id="2076137145"/>
          </p14:sldIdLst>
        </p14:section>
        <p14:section name="Section Openers" id="{B8D597F6-83A7-48B3-805F-EF86AD1E1FC0}">
          <p14:sldIdLst/>
        </p14:section>
        <p14:section name="Visual Breaks" id="{96595E69-923C-45B6-956B-D1C03E29ABF3}">
          <p14:sldIdLst/>
        </p14:section>
        <p14:section name="Photo Slides" id="{11C535F0-C181-49E3-B084-97A9439B894F}">
          <p14:sldIdLst/>
        </p14:section>
        <p14:section name="Content" id="{4B55B234-7433-4B27-B642-69542C2BBFA1}">
          <p14:sldIdLst/>
        </p14:section>
        <p14:section name="Team Pages" id="{FC30839E-D7A0-4466-9781-B989A7D87F62}">
          <p14:sldIdLst/>
        </p14:section>
        <p14:section name="Example Infographics and Charts" id="{6861CF22-85AD-4BD7-BB8C-96686C0DA47C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7E891"/>
    <a:srgbClr val="7F7F7F"/>
    <a:srgbClr val="0D0D08"/>
    <a:srgbClr val="1C1C1C"/>
    <a:srgbClr val="012A2D"/>
    <a:srgbClr val="395154"/>
    <a:srgbClr val="FF3399"/>
    <a:srgbClr val="C0D4CB"/>
    <a:srgbClr val="CAD1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28" autoAdjust="0"/>
    <p:restoredTop sz="97442" autoAdjust="0"/>
  </p:normalViewPr>
  <p:slideViewPr>
    <p:cSldViewPr snapToGrid="0" showGuides="1">
      <p:cViewPr varScale="1">
        <p:scale>
          <a:sx n="173" d="100"/>
          <a:sy n="173" d="100"/>
        </p:scale>
        <p:origin x="232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120" d="100"/>
          <a:sy n="120" d="100"/>
        </p:scale>
        <p:origin x="7602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DA2315A-1C2B-4732-A0BF-4A37C6D596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336F14-3011-4082-8B69-B42332FF95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CECD0-B1DD-408B-AA41-431BF682FBE4}" type="datetimeFigureOut">
              <a:rPr lang="en-GB" smtClean="0"/>
              <a:t>12/01/2026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0C4552-6946-4AD3-91B9-C1469C1BAF5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D987E-52AD-4AC4-9B8E-6B516CFBBA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1D475-80AD-4D36-BEB1-9E0CA562573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2124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5C41C-6714-4709-9DD0-287337DCF44F}" type="datetimeFigureOut">
              <a:rPr lang="en-GB" smtClean="0"/>
              <a:t>12/01/2026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27CBEC-3BA9-408E-897B-DC62741FD03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0922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Cover 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6F222E5-437D-4D26-94F0-6DA259B5944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84575" y="1606550"/>
            <a:ext cx="8094664" cy="4775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B50443A-8339-4B27-B4A9-FF02F1201B4A}"/>
              </a:ext>
            </a:extLst>
          </p:cNvPr>
          <p:cNvCxnSpPr>
            <a:cxnSpLocks/>
          </p:cNvCxnSpPr>
          <p:nvPr userDrawn="1"/>
        </p:nvCxnSpPr>
        <p:spPr>
          <a:xfrm>
            <a:off x="3584575" y="601449"/>
            <a:ext cx="6558602" cy="0"/>
          </a:xfrm>
          <a:prstGeom prst="line">
            <a:avLst/>
          </a:prstGeom>
          <a:ln w="3175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Holder 3">
            <a:extLst>
              <a:ext uri="{FF2B5EF4-FFF2-40B4-BE49-F238E27FC236}">
                <a16:creationId xmlns:a16="http://schemas.microsoft.com/office/drawing/2014/main" id="{76276979-8C48-B54F-A483-0C1D538B4166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11174" y="6217054"/>
            <a:ext cx="1435101" cy="412100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554492" eaLnBrk="1" fontAlgn="auto" latinLnBrk="0" hangingPunct="1">
              <a:lnSpc>
                <a:spcPts val="169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050" b="0" kern="1200" spc="-3" dirty="0" err="1" smtClean="0">
                <a:solidFill>
                  <a:srgbClr val="FFFFFF"/>
                </a:solidFill>
                <a:latin typeface="Space Mono" panose="02000509040000020004" pitchFamily="49" charset="0"/>
                <a:ea typeface="+mn-ea"/>
                <a:cs typeface="Space Mono" panose="02000509040000020004" pitchFamily="49" charset="0"/>
              </a:defRPr>
            </a:lvl1pPr>
          </a:lstStyle>
          <a:p>
            <a:r>
              <a:rPr lang="en-GB" dirty="0"/>
              <a:t>21 JANUARY 2021</a:t>
            </a:r>
          </a:p>
          <a:p>
            <a:endParaRPr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B9FA0E-E9B2-48CD-AB3E-621C23814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65" y="1548314"/>
            <a:ext cx="2459036" cy="1929899"/>
          </a:xfrm>
        </p:spPr>
        <p:txBody>
          <a:bodyPr/>
          <a:lstStyle>
            <a:lvl1pPr>
              <a:lnSpc>
                <a:spcPct val="85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D9956ED-0AB6-478A-B82C-B67610F4E3D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11175" y="4102100"/>
            <a:ext cx="2459036" cy="1149349"/>
          </a:xfrm>
        </p:spPr>
        <p:txBody>
          <a:bodyPr tIns="0">
            <a:noAutofit/>
          </a:bodyPr>
          <a:lstStyle>
            <a:lvl1pPr>
              <a:defRPr sz="170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7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8DC29A5-5337-434A-9751-4A87BDE88ACF}"/>
              </a:ext>
            </a:extLst>
          </p:cNvPr>
          <p:cNvGrpSpPr/>
          <p:nvPr/>
        </p:nvGrpSpPr>
        <p:grpSpPr>
          <a:xfrm>
            <a:off x="10758474" y="482113"/>
            <a:ext cx="920764" cy="229061"/>
            <a:chOff x="848687" y="3664503"/>
            <a:chExt cx="1518301" cy="377738"/>
          </a:xfrm>
        </p:grpSpPr>
        <p:sp>
          <p:nvSpPr>
            <p:cNvPr id="15" name="object 4">
              <a:extLst>
                <a:ext uri="{FF2B5EF4-FFF2-40B4-BE49-F238E27FC236}">
                  <a16:creationId xmlns:a16="http://schemas.microsoft.com/office/drawing/2014/main" id="{3269F574-7AB1-4989-BB45-E7185E6D44D8}"/>
                </a:ext>
              </a:extLst>
            </p:cNvPr>
            <p:cNvSpPr/>
            <p:nvPr/>
          </p:nvSpPr>
          <p:spPr>
            <a:xfrm>
              <a:off x="1259721" y="3664503"/>
              <a:ext cx="339090" cy="376555"/>
            </a:xfrm>
            <a:custGeom>
              <a:avLst/>
              <a:gdLst/>
              <a:ahLst/>
              <a:cxnLst/>
              <a:rect l="l" t="t" r="r" b="b"/>
              <a:pathLst>
                <a:path w="339090" h="376554">
                  <a:moveTo>
                    <a:pt x="0" y="0"/>
                  </a:moveTo>
                  <a:lnTo>
                    <a:pt x="0" y="376480"/>
                  </a:lnTo>
                  <a:lnTo>
                    <a:pt x="194873" y="376480"/>
                  </a:lnTo>
                  <a:lnTo>
                    <a:pt x="261806" y="367185"/>
                  </a:lnTo>
                  <a:lnTo>
                    <a:pt x="306387" y="342675"/>
                  </a:lnTo>
                  <a:lnTo>
                    <a:pt x="331222" y="308010"/>
                  </a:lnTo>
                  <a:lnTo>
                    <a:pt x="334955" y="288734"/>
                  </a:lnTo>
                  <a:lnTo>
                    <a:pt x="92719" y="288734"/>
                  </a:lnTo>
                  <a:lnTo>
                    <a:pt x="92719" y="225699"/>
                  </a:lnTo>
                  <a:lnTo>
                    <a:pt x="328395" y="225699"/>
                  </a:lnTo>
                  <a:lnTo>
                    <a:pt x="308948" y="200777"/>
                  </a:lnTo>
                  <a:lnTo>
                    <a:pt x="288342" y="186665"/>
                  </a:lnTo>
                  <a:lnTo>
                    <a:pt x="278975" y="182486"/>
                  </a:lnTo>
                  <a:lnTo>
                    <a:pt x="308058" y="166465"/>
                  </a:lnTo>
                  <a:lnTo>
                    <a:pt x="325274" y="144305"/>
                  </a:lnTo>
                  <a:lnTo>
                    <a:pt x="325439" y="143796"/>
                  </a:lnTo>
                  <a:lnTo>
                    <a:pt x="92803" y="143796"/>
                  </a:lnTo>
                  <a:lnTo>
                    <a:pt x="92719" y="81903"/>
                  </a:lnTo>
                  <a:lnTo>
                    <a:pt x="333183" y="81903"/>
                  </a:lnTo>
                  <a:lnTo>
                    <a:pt x="328306" y="57731"/>
                  </a:lnTo>
                  <a:lnTo>
                    <a:pt x="304671" y="27959"/>
                  </a:lnTo>
                  <a:lnTo>
                    <a:pt x="261426" y="7584"/>
                  </a:lnTo>
                  <a:lnTo>
                    <a:pt x="195386" y="31"/>
                  </a:lnTo>
                  <a:lnTo>
                    <a:pt x="0" y="0"/>
                  </a:lnTo>
                  <a:close/>
                </a:path>
                <a:path w="339090" h="376554">
                  <a:moveTo>
                    <a:pt x="328395" y="225699"/>
                  </a:moveTo>
                  <a:lnTo>
                    <a:pt x="221008" y="225699"/>
                  </a:lnTo>
                  <a:lnTo>
                    <a:pt x="221302" y="225741"/>
                  </a:lnTo>
                  <a:lnTo>
                    <a:pt x="232420" y="229124"/>
                  </a:lnTo>
                  <a:lnTo>
                    <a:pt x="241310" y="235953"/>
                  </a:lnTo>
                  <a:lnTo>
                    <a:pt x="247207" y="245393"/>
                  </a:lnTo>
                  <a:lnTo>
                    <a:pt x="249343" y="256609"/>
                  </a:lnTo>
                  <a:lnTo>
                    <a:pt x="246841" y="268844"/>
                  </a:lnTo>
                  <a:lnTo>
                    <a:pt x="240055" y="279025"/>
                  </a:lnTo>
                  <a:lnTo>
                    <a:pt x="230065" y="286029"/>
                  </a:lnTo>
                  <a:lnTo>
                    <a:pt x="217951" y="288734"/>
                  </a:lnTo>
                  <a:lnTo>
                    <a:pt x="334955" y="288734"/>
                  </a:lnTo>
                  <a:lnTo>
                    <a:pt x="338921" y="268253"/>
                  </a:lnTo>
                  <a:lnTo>
                    <a:pt x="329555" y="227186"/>
                  </a:lnTo>
                  <a:lnTo>
                    <a:pt x="328395" y="225699"/>
                  </a:lnTo>
                  <a:close/>
                </a:path>
                <a:path w="339090" h="376554">
                  <a:moveTo>
                    <a:pt x="333183" y="81903"/>
                  </a:moveTo>
                  <a:lnTo>
                    <a:pt x="224275" y="81903"/>
                  </a:lnTo>
                  <a:lnTo>
                    <a:pt x="224747" y="81997"/>
                  </a:lnTo>
                  <a:lnTo>
                    <a:pt x="235019" y="85723"/>
                  </a:lnTo>
                  <a:lnTo>
                    <a:pt x="243141" y="92467"/>
                  </a:lnTo>
                  <a:lnTo>
                    <a:pt x="248480" y="101494"/>
                  </a:lnTo>
                  <a:lnTo>
                    <a:pt x="250400" y="112069"/>
                  </a:lnTo>
                  <a:lnTo>
                    <a:pt x="248352" y="123093"/>
                  </a:lnTo>
                  <a:lnTo>
                    <a:pt x="242698" y="132727"/>
                  </a:lnTo>
                  <a:lnTo>
                    <a:pt x="234175" y="139909"/>
                  </a:lnTo>
                  <a:lnTo>
                    <a:pt x="223521" y="143576"/>
                  </a:lnTo>
                  <a:lnTo>
                    <a:pt x="92803" y="143796"/>
                  </a:lnTo>
                  <a:lnTo>
                    <a:pt x="325439" y="143796"/>
                  </a:lnTo>
                  <a:lnTo>
                    <a:pt x="333476" y="118983"/>
                  </a:lnTo>
                  <a:lnTo>
                    <a:pt x="335518" y="93473"/>
                  </a:lnTo>
                  <a:lnTo>
                    <a:pt x="333183" y="819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 b="0" i="0" dirty="0">
                <a:latin typeface="Calibre" panose="020B0503030202060203" pitchFamily="34" charset="77"/>
              </a:endParaRPr>
            </a:p>
          </p:txBody>
        </p:sp>
        <p:sp>
          <p:nvSpPr>
            <p:cNvPr id="21" name="object 5">
              <a:extLst>
                <a:ext uri="{FF2B5EF4-FFF2-40B4-BE49-F238E27FC236}">
                  <a16:creationId xmlns:a16="http://schemas.microsoft.com/office/drawing/2014/main" id="{93A601D7-4955-4D7C-ACB6-923E669EF703}"/>
                </a:ext>
              </a:extLst>
            </p:cNvPr>
            <p:cNvSpPr/>
            <p:nvPr/>
          </p:nvSpPr>
          <p:spPr>
            <a:xfrm>
              <a:off x="2036153" y="3664565"/>
              <a:ext cx="330835" cy="377190"/>
            </a:xfrm>
            <a:custGeom>
              <a:avLst/>
              <a:gdLst/>
              <a:ahLst/>
              <a:cxnLst/>
              <a:rect l="l" t="t" r="r" b="b"/>
              <a:pathLst>
                <a:path w="330835" h="377189">
                  <a:moveTo>
                    <a:pt x="330225" y="290830"/>
                  </a:moveTo>
                  <a:lnTo>
                    <a:pt x="91986" y="290830"/>
                  </a:lnTo>
                  <a:lnTo>
                    <a:pt x="91986" y="226060"/>
                  </a:lnTo>
                  <a:lnTo>
                    <a:pt x="306755" y="226060"/>
                  </a:lnTo>
                  <a:lnTo>
                    <a:pt x="306755" y="142240"/>
                  </a:lnTo>
                  <a:lnTo>
                    <a:pt x="91859" y="142240"/>
                  </a:lnTo>
                  <a:lnTo>
                    <a:pt x="91859" y="82550"/>
                  </a:lnTo>
                  <a:lnTo>
                    <a:pt x="330085" y="82550"/>
                  </a:lnTo>
                  <a:lnTo>
                    <a:pt x="330085" y="0"/>
                  </a:lnTo>
                  <a:lnTo>
                    <a:pt x="0" y="0"/>
                  </a:lnTo>
                  <a:lnTo>
                    <a:pt x="0" y="82550"/>
                  </a:lnTo>
                  <a:lnTo>
                    <a:pt x="0" y="142240"/>
                  </a:lnTo>
                  <a:lnTo>
                    <a:pt x="0" y="226060"/>
                  </a:lnTo>
                  <a:lnTo>
                    <a:pt x="0" y="290830"/>
                  </a:lnTo>
                  <a:lnTo>
                    <a:pt x="0" y="377190"/>
                  </a:lnTo>
                  <a:lnTo>
                    <a:pt x="330225" y="377190"/>
                  </a:lnTo>
                  <a:lnTo>
                    <a:pt x="330225" y="2908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 b="0" i="0" dirty="0">
                <a:latin typeface="Calibre" panose="020B0503030202060203" pitchFamily="34" charset="77"/>
              </a:endParaRPr>
            </a:p>
          </p:txBody>
        </p:sp>
        <p:sp>
          <p:nvSpPr>
            <p:cNvPr id="23" name="object 6">
              <a:extLst>
                <a:ext uri="{FF2B5EF4-FFF2-40B4-BE49-F238E27FC236}">
                  <a16:creationId xmlns:a16="http://schemas.microsoft.com/office/drawing/2014/main" id="{B1DE8E91-7763-4093-91E4-6CF6F003B448}"/>
                </a:ext>
              </a:extLst>
            </p:cNvPr>
            <p:cNvSpPr/>
            <p:nvPr/>
          </p:nvSpPr>
          <p:spPr>
            <a:xfrm>
              <a:off x="1644435" y="3665051"/>
              <a:ext cx="335280" cy="377190"/>
            </a:xfrm>
            <a:custGeom>
              <a:avLst/>
              <a:gdLst/>
              <a:ahLst/>
              <a:cxnLst/>
              <a:rect l="l" t="t" r="r" b="b"/>
              <a:pathLst>
                <a:path w="335280" h="377189">
                  <a:moveTo>
                    <a:pt x="199669" y="0"/>
                  </a:moveTo>
                  <a:lnTo>
                    <a:pt x="0" y="0"/>
                  </a:lnTo>
                  <a:lnTo>
                    <a:pt x="0" y="376595"/>
                  </a:lnTo>
                  <a:lnTo>
                    <a:pt x="91683" y="376595"/>
                  </a:lnTo>
                  <a:lnTo>
                    <a:pt x="91683" y="224213"/>
                  </a:lnTo>
                  <a:lnTo>
                    <a:pt x="326253" y="224118"/>
                  </a:lnTo>
                  <a:lnTo>
                    <a:pt x="325144" y="219532"/>
                  </a:lnTo>
                  <a:lnTo>
                    <a:pt x="306446" y="197092"/>
                  </a:lnTo>
                  <a:lnTo>
                    <a:pt x="287747" y="185212"/>
                  </a:lnTo>
                  <a:lnTo>
                    <a:pt x="279248" y="181732"/>
                  </a:lnTo>
                  <a:lnTo>
                    <a:pt x="311398" y="171085"/>
                  </a:lnTo>
                  <a:lnTo>
                    <a:pt x="327907" y="158870"/>
                  </a:lnTo>
                  <a:lnTo>
                    <a:pt x="332465" y="142697"/>
                  </a:lnTo>
                  <a:lnTo>
                    <a:pt x="91368" y="142697"/>
                  </a:lnTo>
                  <a:lnTo>
                    <a:pt x="91368" y="82405"/>
                  </a:lnTo>
                  <a:lnTo>
                    <a:pt x="330982" y="82405"/>
                  </a:lnTo>
                  <a:lnTo>
                    <a:pt x="322904" y="48781"/>
                  </a:lnTo>
                  <a:lnTo>
                    <a:pt x="291714" y="18725"/>
                  </a:lnTo>
                  <a:lnTo>
                    <a:pt x="248299" y="3942"/>
                  </a:lnTo>
                  <a:lnTo>
                    <a:pt x="199669" y="0"/>
                  </a:lnTo>
                  <a:close/>
                </a:path>
                <a:path w="335280" h="377189">
                  <a:moveTo>
                    <a:pt x="326253" y="224118"/>
                  </a:moveTo>
                  <a:lnTo>
                    <a:pt x="192664" y="224118"/>
                  </a:lnTo>
                  <a:lnTo>
                    <a:pt x="212896" y="228524"/>
                  </a:lnTo>
                  <a:lnTo>
                    <a:pt x="229210" y="239988"/>
                  </a:lnTo>
                  <a:lnTo>
                    <a:pt x="240101" y="256850"/>
                  </a:lnTo>
                  <a:lnTo>
                    <a:pt x="244065" y="277447"/>
                  </a:lnTo>
                  <a:lnTo>
                    <a:pt x="244065" y="376260"/>
                  </a:lnTo>
                  <a:lnTo>
                    <a:pt x="333811" y="376239"/>
                  </a:lnTo>
                  <a:lnTo>
                    <a:pt x="333644" y="254693"/>
                  </a:lnTo>
                  <a:lnTo>
                    <a:pt x="326253" y="224118"/>
                  </a:lnTo>
                  <a:close/>
                </a:path>
                <a:path w="335280" h="377189">
                  <a:moveTo>
                    <a:pt x="330982" y="82405"/>
                  </a:moveTo>
                  <a:lnTo>
                    <a:pt x="220286" y="82405"/>
                  </a:lnTo>
                  <a:lnTo>
                    <a:pt x="231110" y="84408"/>
                  </a:lnTo>
                  <a:lnTo>
                    <a:pt x="240043" y="89930"/>
                  </a:lnTo>
                  <a:lnTo>
                    <a:pt x="246453" y="98242"/>
                  </a:lnTo>
                  <a:lnTo>
                    <a:pt x="249709" y="108614"/>
                  </a:lnTo>
                  <a:lnTo>
                    <a:pt x="249709" y="116834"/>
                  </a:lnTo>
                  <a:lnTo>
                    <a:pt x="220244" y="142655"/>
                  </a:lnTo>
                  <a:lnTo>
                    <a:pt x="91368" y="142697"/>
                  </a:lnTo>
                  <a:lnTo>
                    <a:pt x="332465" y="142697"/>
                  </a:lnTo>
                  <a:lnTo>
                    <a:pt x="333989" y="137289"/>
                  </a:lnTo>
                  <a:lnTo>
                    <a:pt x="334858" y="98541"/>
                  </a:lnTo>
                  <a:lnTo>
                    <a:pt x="330982" y="8240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 b="0" i="0" dirty="0">
                <a:latin typeface="Calibre" panose="020B0503030202060203" pitchFamily="34" charset="77"/>
              </a:endParaRPr>
            </a:p>
          </p:txBody>
        </p:sp>
        <p:sp>
          <p:nvSpPr>
            <p:cNvPr id="24" name="object 7">
              <a:extLst>
                <a:ext uri="{FF2B5EF4-FFF2-40B4-BE49-F238E27FC236}">
                  <a16:creationId xmlns:a16="http://schemas.microsoft.com/office/drawing/2014/main" id="{1CBE5F1B-51A5-428B-90A1-E3145DA3F053}"/>
                </a:ext>
              </a:extLst>
            </p:cNvPr>
            <p:cNvSpPr/>
            <p:nvPr/>
          </p:nvSpPr>
          <p:spPr>
            <a:xfrm>
              <a:off x="848687" y="3664564"/>
              <a:ext cx="354965" cy="377190"/>
            </a:xfrm>
            <a:custGeom>
              <a:avLst/>
              <a:gdLst/>
              <a:ahLst/>
              <a:cxnLst/>
              <a:rect l="l" t="t" r="r" b="b"/>
              <a:pathLst>
                <a:path w="354965" h="377189">
                  <a:moveTo>
                    <a:pt x="354104" y="0"/>
                  </a:moveTo>
                  <a:lnTo>
                    <a:pt x="189460" y="303"/>
                  </a:lnTo>
                  <a:lnTo>
                    <a:pt x="133681" y="8175"/>
                  </a:lnTo>
                  <a:lnTo>
                    <a:pt x="89820" y="27103"/>
                  </a:lnTo>
                  <a:lnTo>
                    <a:pt x="52596" y="57207"/>
                  </a:lnTo>
                  <a:lnTo>
                    <a:pt x="21079" y="101104"/>
                  </a:lnTo>
                  <a:lnTo>
                    <a:pt x="2386" y="157627"/>
                  </a:lnTo>
                  <a:lnTo>
                    <a:pt x="0" y="187742"/>
                  </a:lnTo>
                  <a:lnTo>
                    <a:pt x="190" y="197329"/>
                  </a:lnTo>
                  <a:lnTo>
                    <a:pt x="16489" y="266259"/>
                  </a:lnTo>
                  <a:lnTo>
                    <a:pt x="38678" y="302234"/>
                  </a:lnTo>
                  <a:lnTo>
                    <a:pt x="68749" y="332267"/>
                  </a:lnTo>
                  <a:lnTo>
                    <a:pt x="105808" y="355235"/>
                  </a:lnTo>
                  <a:lnTo>
                    <a:pt x="142685" y="367390"/>
                  </a:lnTo>
                  <a:lnTo>
                    <a:pt x="208234" y="375925"/>
                  </a:lnTo>
                  <a:lnTo>
                    <a:pt x="354261" y="376690"/>
                  </a:lnTo>
                  <a:lnTo>
                    <a:pt x="354586" y="286043"/>
                  </a:lnTo>
                  <a:lnTo>
                    <a:pt x="351570" y="286085"/>
                  </a:lnTo>
                  <a:lnTo>
                    <a:pt x="330761" y="286407"/>
                  </a:lnTo>
                  <a:lnTo>
                    <a:pt x="283056" y="286781"/>
                  </a:lnTo>
                  <a:lnTo>
                    <a:pt x="227573" y="286371"/>
                  </a:lnTo>
                  <a:lnTo>
                    <a:pt x="183428" y="284336"/>
                  </a:lnTo>
                  <a:lnTo>
                    <a:pt x="139749" y="271800"/>
                  </a:lnTo>
                  <a:lnTo>
                    <a:pt x="94943" y="217002"/>
                  </a:lnTo>
                  <a:lnTo>
                    <a:pt x="90049" y="184811"/>
                  </a:lnTo>
                  <a:lnTo>
                    <a:pt x="96443" y="148666"/>
                  </a:lnTo>
                  <a:lnTo>
                    <a:pt x="143102" y="98331"/>
                  </a:lnTo>
                  <a:lnTo>
                    <a:pt x="180371" y="87390"/>
                  </a:lnTo>
                  <a:lnTo>
                    <a:pt x="274821" y="85208"/>
                  </a:lnTo>
                  <a:lnTo>
                    <a:pt x="353811" y="85630"/>
                  </a:lnTo>
                  <a:lnTo>
                    <a:pt x="3541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 b="0" i="0" dirty="0">
                <a:latin typeface="Calibre" panose="020B0503030202060203" pitchFamily="34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755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genda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7FE991-A877-4767-B1CA-512FB5B04D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176" y="1617690"/>
            <a:ext cx="2971798" cy="5079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Agenda</a:t>
            </a:r>
            <a:endParaRPr lang="en-GB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27EE949-DAB3-4E3E-BACE-0854D8E2218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84575" y="3478212"/>
            <a:ext cx="2460625" cy="2903538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02182EA-23EB-4F80-85DC-273E369D441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46800" y="3478212"/>
            <a:ext cx="2460625" cy="2903538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F41C082D-D2E8-46DF-B484-21B3330683E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04262" y="3478212"/>
            <a:ext cx="2460625" cy="2903538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F56D822-4BE8-4265-9502-3BFA008CC37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84575" y="1601787"/>
            <a:ext cx="2460625" cy="1774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EAAA0CC-1E20-4497-9131-AC03BF97EE4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46800" y="1601787"/>
            <a:ext cx="2460625" cy="1774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BA11F3B-2B6C-4112-9F86-27277516ECB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07438" y="1601787"/>
            <a:ext cx="2460625" cy="1774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7083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Section Opener 1">
    <p:bg>
      <p:bgPr>
        <a:solidFill>
          <a:srgbClr val="012A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FB38A9F-8015-4521-AE4E-20BA353E6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061" y="3376613"/>
            <a:ext cx="2466739" cy="726893"/>
          </a:xfrm>
        </p:spPr>
        <p:txBody>
          <a:bodyPr anchor="t"/>
          <a:lstStyle>
            <a:lvl1pPr>
              <a:defRPr sz="4400" b="0"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B80AEDB-7934-4503-BD6D-314ACBAD79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9200" y="1560786"/>
            <a:ext cx="2121438" cy="1815827"/>
          </a:xfrm>
        </p:spPr>
        <p:txBody>
          <a:bodyPr anchor="t"/>
          <a:lstStyle>
            <a:lvl1pPr>
              <a:lnSpc>
                <a:spcPct val="70000"/>
              </a:lnSpc>
              <a:defRPr sz="18500"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819427E-9467-4012-BAE9-3224FF25637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57975" y="2852738"/>
            <a:ext cx="5021263" cy="35290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1176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Section Opener 2">
    <p:bg>
      <p:bgPr>
        <a:solidFill>
          <a:srgbClr val="012A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9ECD61-ED7B-49FC-8FEC-E9337C058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857250"/>
            <a:ext cx="10142539" cy="0"/>
          </a:xfrm>
          <a:prstGeom prst="line">
            <a:avLst/>
          </a:prstGeom>
          <a:ln w="3175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E9617AF-0744-4180-BB4B-3FEB62C97441}"/>
              </a:ext>
            </a:extLst>
          </p:cNvPr>
          <p:cNvSpPr/>
          <p:nvPr/>
        </p:nvSpPr>
        <p:spPr>
          <a:xfrm>
            <a:off x="0" y="0"/>
            <a:ext cx="3584575" cy="6858000"/>
          </a:xfrm>
          <a:prstGeom prst="rect">
            <a:avLst/>
          </a:prstGeom>
          <a:solidFill>
            <a:srgbClr val="012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FB38A9F-8015-4521-AE4E-20BA353E6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175" y="476250"/>
            <a:ext cx="2971800" cy="1844675"/>
          </a:xfrm>
        </p:spPr>
        <p:txBody>
          <a:bodyPr anchor="t"/>
          <a:lstStyle>
            <a:lvl1pPr>
              <a:defRPr sz="3600" b="0"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CEE43AE-91A9-4FCE-B4E7-BF4A26C91C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44138" y="352424"/>
            <a:ext cx="1436687" cy="1147763"/>
          </a:xfrm>
        </p:spPr>
        <p:txBody>
          <a:bodyPr anchor="b"/>
          <a:lstStyle>
            <a:lvl1pPr algn="r">
              <a:defRPr sz="9600"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DA8FB3F-A95B-47BA-A641-1852818CC43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84575" y="2227263"/>
            <a:ext cx="8094663" cy="41544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606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Section Opener 3">
    <p:bg>
      <p:bgPr>
        <a:solidFill>
          <a:srgbClr val="012A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FB38A9F-8015-4521-AE4E-20BA353E6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175" y="1601788"/>
            <a:ext cx="2971800" cy="2398712"/>
          </a:xfrm>
        </p:spPr>
        <p:txBody>
          <a:bodyPr anchor="t"/>
          <a:lstStyle>
            <a:lvl1pPr>
              <a:defRPr sz="4400" b="0"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CEE43AE-91A9-4FCE-B4E7-BF4A26C91C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1175" y="352424"/>
            <a:ext cx="1436687" cy="1147763"/>
          </a:xfrm>
        </p:spPr>
        <p:txBody>
          <a:bodyPr anchor="b"/>
          <a:lstStyle>
            <a:lvl1pPr algn="l">
              <a:defRPr sz="9600"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DA8FB3F-A95B-47BA-A641-1852818CC43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83500" y="476251"/>
            <a:ext cx="3995738" cy="59055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1816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Quot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0AE1B65D-6907-E54F-BB4B-C41AFAAE818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1175" y="476250"/>
            <a:ext cx="9118600" cy="59055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E5166B-DE21-4C78-873E-E08181E53E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31375" y="1596707"/>
            <a:ext cx="1947863" cy="3024188"/>
          </a:xfrm>
        </p:spPr>
        <p:txBody>
          <a:bodyPr tIns="0"/>
          <a:lstStyle>
            <a:lvl1pPr>
              <a:defRPr sz="1800">
                <a:solidFill>
                  <a:srgbClr val="CAD1D2"/>
                </a:solidFill>
              </a:defRPr>
            </a:lvl1pPr>
            <a:lvl2pPr>
              <a:defRPr>
                <a:solidFill>
                  <a:srgbClr val="CAD1D2"/>
                </a:solidFill>
              </a:defRPr>
            </a:lvl2pPr>
            <a:lvl3pPr>
              <a:defRPr>
                <a:solidFill>
                  <a:srgbClr val="CAD1D2"/>
                </a:solidFill>
              </a:defRPr>
            </a:lvl3pPr>
            <a:lvl4pPr>
              <a:buClr>
                <a:schemeClr val="bg1"/>
              </a:buClr>
              <a:defRPr>
                <a:solidFill>
                  <a:srgbClr val="CAD1D2"/>
                </a:solidFill>
              </a:defRPr>
            </a:lvl4pPr>
            <a:lvl5pPr>
              <a:defRPr>
                <a:solidFill>
                  <a:srgbClr val="CAD1D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76E0B12-C8A6-47ED-AC2C-173E6E8D038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731375" y="4727575"/>
            <a:ext cx="1687299" cy="1590928"/>
          </a:xfrm>
          <a:prstGeom prst="rect">
            <a:avLst/>
          </a:prstGeom>
        </p:spPr>
        <p:txBody>
          <a:bodyPr anchor="t"/>
          <a:lstStyle>
            <a:lvl1pPr marL="7701" algn="l" defTabSz="554492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en-US" sz="1600" b="0" i="0" kern="0" dirty="0">
                <a:solidFill>
                  <a:srgbClr val="CAD1D2"/>
                </a:solidFill>
                <a:latin typeface="Calibre-Semibold"/>
                <a:ea typeface="+mj-ea"/>
                <a:cs typeface="Calibre-Semibold"/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1600">
                <a:solidFill>
                  <a:srgbClr val="CAD0D2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320D00-2ED6-4A6C-A2ED-CAFB5F812F66}"/>
              </a:ext>
            </a:extLst>
          </p:cNvPr>
          <p:cNvSpPr txBox="1"/>
          <p:nvPr userDrawn="1"/>
        </p:nvSpPr>
        <p:spPr>
          <a:xfrm>
            <a:off x="518991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l" defTabSz="914400" rtl="0" eaLnBrk="1" latinLnBrk="0" hangingPunct="1"/>
            <a:r>
              <a:rPr lang="en-GB" sz="800" b="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Confidential &amp; Proprietary | © 2021 CBRE, Inc.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2A81BA-DBC2-4E69-AE9E-2D54F2C02D04}"/>
              </a:ext>
            </a:extLst>
          </p:cNvPr>
          <p:cNvSpPr txBox="1"/>
          <p:nvPr userDrawn="1"/>
        </p:nvSpPr>
        <p:spPr>
          <a:xfrm>
            <a:off x="9234403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r" defTabSz="914400" rtl="0" eaLnBrk="1" latinLnBrk="0" hangingPunct="1"/>
            <a:fld id="{1C89B4D1-E1CE-4E79-B913-C04DDECCCBCD}" type="slidenum">
              <a:rPr lang="en-GB" sz="800" b="0" kern="1200" cap="none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r" defTabSz="914400" rtl="0" eaLnBrk="1" latinLnBrk="0" hangingPunct="1"/>
              <a:t>‹#›</a:t>
            </a:fld>
            <a:endParaRPr lang="en-GB" sz="800" b="0" kern="1200" cap="none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872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Quot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0AE1B65D-6907-E54F-BB4B-C41AFAAE818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84575" y="1596706"/>
            <a:ext cx="3997325" cy="4785043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10616811-862F-4B2B-8023-56408E854F5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12762" y="435258"/>
            <a:ext cx="1946276" cy="1590928"/>
          </a:xfrm>
          <a:prstGeom prst="rect">
            <a:avLst/>
          </a:prstGeom>
        </p:spPr>
        <p:txBody>
          <a:bodyPr anchor="t"/>
          <a:lstStyle>
            <a:lvl1pPr marL="7701" algn="l" defTabSz="554492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en-US" sz="1700" b="0" i="0" kern="0" dirty="0">
                <a:solidFill>
                  <a:srgbClr val="CAD1D2"/>
                </a:solidFill>
                <a:latin typeface="Calibre-Semibold"/>
                <a:ea typeface="+mj-ea"/>
                <a:cs typeface="Calibre-Semibold"/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1700">
                <a:solidFill>
                  <a:srgbClr val="CAD0D2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1DD74FA-C762-48A2-89CD-3EF7EAB9017C}"/>
              </a:ext>
            </a:extLst>
          </p:cNvPr>
          <p:cNvCxnSpPr>
            <a:cxnSpLocks/>
          </p:cNvCxnSpPr>
          <p:nvPr userDrawn="1"/>
        </p:nvCxnSpPr>
        <p:spPr>
          <a:xfrm flipH="1">
            <a:off x="3584575" y="606041"/>
            <a:ext cx="3997325" cy="0"/>
          </a:xfrm>
          <a:prstGeom prst="line">
            <a:avLst/>
          </a:prstGeom>
          <a:ln w="3175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6">
            <a:extLst>
              <a:ext uri="{FF2B5EF4-FFF2-40B4-BE49-F238E27FC236}">
                <a16:creationId xmlns:a16="http://schemas.microsoft.com/office/drawing/2014/main" id="{3FFE17E8-D69A-4AEE-8B9D-1B946AA990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94674" y="338012"/>
            <a:ext cx="3484564" cy="5076711"/>
          </a:xfrm>
        </p:spPr>
        <p:txBody>
          <a:bodyPr tIns="0"/>
          <a:lstStyle>
            <a:lvl1pPr marL="268288" indent="-268288">
              <a:lnSpc>
                <a:spcPct val="88000"/>
              </a:lnSpc>
              <a:defRPr sz="6600">
                <a:solidFill>
                  <a:srgbClr val="CAD1D2"/>
                </a:solidFill>
              </a:defRPr>
            </a:lvl1pPr>
          </a:lstStyle>
          <a:p>
            <a:r>
              <a:rPr lang="en-US" dirty="0"/>
              <a:t>“Click to edit Master title style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8A47BC-4AFE-4833-ACB5-0154C03F0E07}"/>
              </a:ext>
            </a:extLst>
          </p:cNvPr>
          <p:cNvSpPr txBox="1"/>
          <p:nvPr userDrawn="1"/>
        </p:nvSpPr>
        <p:spPr>
          <a:xfrm>
            <a:off x="518991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l" defTabSz="914400" rtl="0" eaLnBrk="1" latinLnBrk="0" hangingPunct="1"/>
            <a:r>
              <a:rPr lang="en-GB" sz="800" b="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Confidential &amp; Proprietary | © 2021 CBRE, Inc.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F49699-A770-49B7-92AD-617393C26B91}"/>
              </a:ext>
            </a:extLst>
          </p:cNvPr>
          <p:cNvSpPr txBox="1"/>
          <p:nvPr userDrawn="1"/>
        </p:nvSpPr>
        <p:spPr>
          <a:xfrm>
            <a:off x="9234403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r" defTabSz="914400" rtl="0" eaLnBrk="1" latinLnBrk="0" hangingPunct="1"/>
            <a:fld id="{1C89B4D1-E1CE-4E79-B913-C04DDECCCBCD}" type="slidenum">
              <a:rPr lang="en-GB" sz="800" b="0" kern="1200" cap="none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r" defTabSz="914400" rtl="0" eaLnBrk="1" latinLnBrk="0" hangingPunct="1"/>
              <a:t>‹#›</a:t>
            </a:fld>
            <a:endParaRPr lang="en-GB" sz="800" b="0" kern="1200" cap="none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2751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Quot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0AE1B65D-6907-E54F-BB4B-C41AFAAE818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84575" y="3478212"/>
            <a:ext cx="8094662" cy="2903537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76E0B12-C8A6-47ED-AC2C-173E6E8D038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11175" y="1596707"/>
            <a:ext cx="1936443" cy="528956"/>
          </a:xfrm>
          <a:prstGeom prst="rect">
            <a:avLst/>
          </a:prstGeom>
        </p:spPr>
        <p:txBody>
          <a:bodyPr anchor="t"/>
          <a:lstStyle>
            <a:lvl1pPr marL="7701" algn="l" defTabSz="554492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en-US" sz="1600" b="0" i="0" kern="0" dirty="0">
                <a:solidFill>
                  <a:srgbClr val="CAD1D2"/>
                </a:solidFill>
                <a:latin typeface="Calibre-Semibold"/>
                <a:ea typeface="+mj-ea"/>
                <a:cs typeface="Calibre-Semibold"/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1600">
                <a:solidFill>
                  <a:srgbClr val="CAD0D2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A709320-8D2C-4D88-9E95-6858D9226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574" y="352425"/>
            <a:ext cx="8094661" cy="3024188"/>
          </a:xfrm>
        </p:spPr>
        <p:txBody>
          <a:bodyPr/>
          <a:lstStyle>
            <a:lvl1pPr>
              <a:defRPr sz="4800">
                <a:solidFill>
                  <a:srgbClr val="CAD1D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99D6D6-2157-4BE4-A5C3-158FE0F3F650}"/>
              </a:ext>
            </a:extLst>
          </p:cNvPr>
          <p:cNvSpPr txBox="1"/>
          <p:nvPr userDrawn="1"/>
        </p:nvSpPr>
        <p:spPr>
          <a:xfrm>
            <a:off x="518991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l" defTabSz="914400" rtl="0" eaLnBrk="1" latinLnBrk="0" hangingPunct="1"/>
            <a:r>
              <a:rPr lang="en-GB" sz="800" b="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Confidential &amp; Proprietary | © 2021 CBRE, Inc.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D951DE-5457-4F9D-993C-32430D8FDF76}"/>
              </a:ext>
            </a:extLst>
          </p:cNvPr>
          <p:cNvSpPr txBox="1"/>
          <p:nvPr userDrawn="1"/>
        </p:nvSpPr>
        <p:spPr>
          <a:xfrm>
            <a:off x="9234403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r" defTabSz="914400" rtl="0" eaLnBrk="1" latinLnBrk="0" hangingPunct="1"/>
            <a:fld id="{1C89B4D1-E1CE-4E79-B913-C04DDECCCBCD}" type="slidenum">
              <a:rPr lang="en-GB" sz="800" b="0" kern="1200" cap="none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r" defTabSz="914400" rtl="0" eaLnBrk="1" latinLnBrk="0" hangingPunct="1"/>
              <a:t>‹#›</a:t>
            </a:fld>
            <a:endParaRPr lang="en-GB" sz="800" b="0" kern="1200" cap="none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9633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2EDB4F2-7D75-4BAC-93D5-85009027436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7412" y="0"/>
            <a:ext cx="12199412" cy="6858000"/>
          </a:xfrm>
          <a:solidFill>
            <a:schemeClr val="accent6"/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6DEBCB-FF96-4C09-8941-8A58FB267920}"/>
              </a:ext>
            </a:extLst>
          </p:cNvPr>
          <p:cNvSpPr txBox="1"/>
          <p:nvPr userDrawn="1"/>
        </p:nvSpPr>
        <p:spPr>
          <a:xfrm>
            <a:off x="518991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l" defTabSz="914400" rtl="0" eaLnBrk="1" latinLnBrk="0" hangingPunct="1"/>
            <a:r>
              <a:rPr lang="en-GB" sz="800" b="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Confidential &amp; Proprietary | © 2021 CBRE, Inc.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C6E8C5-BE2F-4571-ADEA-9668A775F670}"/>
              </a:ext>
            </a:extLst>
          </p:cNvPr>
          <p:cNvSpPr txBox="1"/>
          <p:nvPr userDrawn="1"/>
        </p:nvSpPr>
        <p:spPr>
          <a:xfrm>
            <a:off x="9234403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r" defTabSz="914400" rtl="0" eaLnBrk="1" latinLnBrk="0" hangingPunct="1"/>
            <a:fld id="{1C89B4D1-E1CE-4E79-B913-C04DDECCCBCD}" type="slidenum">
              <a:rPr lang="en-GB" sz="800" b="0" kern="1200" cap="none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r" defTabSz="914400" rtl="0" eaLnBrk="1" latinLnBrk="0" hangingPunct="1"/>
              <a:t>‹#›</a:t>
            </a:fld>
            <a:endParaRPr lang="en-GB" sz="800" b="0" kern="1200" cap="none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81107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8309D712-B377-474B-A408-4582377100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1175" y="476250"/>
            <a:ext cx="9118600" cy="5905500"/>
          </a:xfrm>
          <a:noFill/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72C0153-8CB7-4949-91DD-14E35FFEB0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44138" y="4102100"/>
            <a:ext cx="1435100" cy="2279650"/>
          </a:xfrm>
        </p:spPr>
        <p:txBody>
          <a:bodyPr anchor="b"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6285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C073FC8F-6DFD-4BD3-9E2B-3B5872A8D3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57974" y="0"/>
            <a:ext cx="5534025" cy="6858000"/>
          </a:xfrm>
          <a:noFill/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8309D712-B377-474B-A408-4582377100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1175" y="2227262"/>
            <a:ext cx="2971800" cy="4154487"/>
          </a:xfrm>
          <a:noFill/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90112B88-AC4A-4180-8079-3E939AE1A5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0698" y="352425"/>
            <a:ext cx="1435100" cy="1773238"/>
          </a:xfrm>
        </p:spPr>
        <p:txBody>
          <a:bodyPr anchor="t"/>
          <a:lstStyle>
            <a:lvl1pPr>
              <a:defRPr sz="1800"/>
            </a:lvl1pPr>
            <a:lvl2pPr>
              <a:defRPr sz="1200"/>
            </a:lvl2pPr>
            <a:lvl3pPr>
              <a:spcBef>
                <a:spcPts val="0"/>
              </a:spcBef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76D6DE31-52D6-46BC-BC63-3E8349FACD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47875" y="352425"/>
            <a:ext cx="1435100" cy="1773238"/>
          </a:xfrm>
        </p:spPr>
        <p:txBody>
          <a:bodyPr anchor="t"/>
          <a:lstStyle>
            <a:lvl1pPr>
              <a:defRPr sz="1800"/>
            </a:lvl1pPr>
            <a:lvl2pPr>
              <a:defRPr sz="1200"/>
            </a:lvl2pPr>
            <a:lvl3pPr>
              <a:spcBef>
                <a:spcPts val="0"/>
              </a:spcBef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46122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Cover 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Holder 3">
            <a:extLst>
              <a:ext uri="{FF2B5EF4-FFF2-40B4-BE49-F238E27FC236}">
                <a16:creationId xmlns:a16="http://schemas.microsoft.com/office/drawing/2014/main" id="{76276979-8C48-B54F-A483-0C1D538B4166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0244137" y="6215179"/>
            <a:ext cx="1435101" cy="4121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r" defTabSz="554492" eaLnBrk="1" fontAlgn="auto" latinLnBrk="0" hangingPunct="1">
              <a:lnSpc>
                <a:spcPts val="169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050" b="0" kern="1200" spc="-3" dirty="0" err="1" smtClean="0">
                <a:solidFill>
                  <a:srgbClr val="FFFFFF"/>
                </a:solidFill>
                <a:latin typeface="Space Mono" panose="02000509040000020004" pitchFamily="49" charset="0"/>
                <a:ea typeface="+mn-ea"/>
                <a:cs typeface="Space Mono" panose="02000509040000020004" pitchFamily="49" charset="0"/>
              </a:defRPr>
            </a:lvl1pPr>
          </a:lstStyle>
          <a:p>
            <a:r>
              <a:rPr lang="en-GB" dirty="0"/>
              <a:t>21 JANUARY 2021</a:t>
            </a:r>
          </a:p>
          <a:p>
            <a:endParaRPr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1402F92-C298-4C9D-B165-225CA6300EEC}"/>
              </a:ext>
            </a:extLst>
          </p:cNvPr>
          <p:cNvSpPr/>
          <p:nvPr/>
        </p:nvSpPr>
        <p:spPr>
          <a:xfrm>
            <a:off x="0" y="0"/>
            <a:ext cx="3584575" cy="109165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03090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C073FC8F-6DFD-4BD3-9E2B-3B5872A8D3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46801" y="2852738"/>
            <a:ext cx="5532438" cy="3529011"/>
          </a:xfrm>
          <a:noFill/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8309D712-B377-474B-A408-4582377100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1174" y="2852738"/>
            <a:ext cx="5534025" cy="3529011"/>
          </a:xfrm>
          <a:noFill/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4A38165D-DFA8-44BC-9E4B-2E043B6DA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0698" y="352424"/>
            <a:ext cx="1435100" cy="2398713"/>
          </a:xfrm>
        </p:spPr>
        <p:txBody>
          <a:bodyPr anchor="t"/>
          <a:lstStyle>
            <a:lvl1pPr>
              <a:defRPr sz="1800"/>
            </a:lvl1pPr>
            <a:lvl2pPr>
              <a:defRPr sz="1200"/>
            </a:lvl2pPr>
            <a:lvl3pPr>
              <a:spcBef>
                <a:spcPts val="0"/>
              </a:spcBef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E5D54C60-8136-448B-B136-03077DD5CE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46800" y="352423"/>
            <a:ext cx="1435100" cy="2398713"/>
          </a:xfrm>
        </p:spPr>
        <p:txBody>
          <a:bodyPr anchor="t"/>
          <a:lstStyle>
            <a:lvl1pPr>
              <a:defRPr sz="1800"/>
            </a:lvl1pPr>
            <a:lvl2pPr>
              <a:defRPr sz="1200"/>
            </a:lvl2pPr>
            <a:lvl3pPr>
              <a:spcBef>
                <a:spcPts val="0"/>
              </a:spcBef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5842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C073FC8F-6DFD-4BD3-9E2B-3B5872A8D3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70737" y="3478213"/>
            <a:ext cx="4508501" cy="2903536"/>
          </a:xfrm>
          <a:noFill/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8309D712-B377-474B-A408-4582377100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1174" y="3478213"/>
            <a:ext cx="4508501" cy="2903536"/>
          </a:xfrm>
          <a:noFill/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B1B48685-AE61-41FC-A60A-366CAFC7F9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46801" y="473077"/>
            <a:ext cx="923925" cy="1994467"/>
          </a:xfrm>
        </p:spPr>
        <p:txBody>
          <a:bodyPr tIns="0" anchor="t"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30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BF4B636A-5F5C-4573-A314-75FBA27446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21274" y="3498685"/>
            <a:ext cx="923925" cy="2115119"/>
          </a:xfrm>
        </p:spPr>
        <p:txBody>
          <a:bodyPr tIns="0" anchor="t"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30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B701AF1B-CFB7-4C97-95AA-5D7E0782E53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1887" y="473077"/>
            <a:ext cx="4508501" cy="2903536"/>
          </a:xfrm>
          <a:noFill/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2FE7B96D-3E01-4CC1-BFAB-8F8BE9501B9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170738" y="473077"/>
            <a:ext cx="4508501" cy="2903536"/>
          </a:xfrm>
          <a:noFill/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6CA982FF-0640-48A6-807C-D253274C4F9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46801" y="3478213"/>
            <a:ext cx="923925" cy="2115119"/>
          </a:xfrm>
        </p:spPr>
        <p:txBody>
          <a:bodyPr tIns="0" anchor="t"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30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EC16D644-F8C6-4872-B805-F76744E85DC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20400" y="473077"/>
            <a:ext cx="923925" cy="1994467"/>
          </a:xfrm>
        </p:spPr>
        <p:txBody>
          <a:bodyPr tIns="0" anchor="t"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30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9918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Layout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2FE7B96D-3E01-4CC1-BFAB-8F8BE9501B9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46800" y="473076"/>
            <a:ext cx="5532439" cy="3527423"/>
          </a:xfrm>
          <a:noFill/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BF4B636A-5F5C-4573-A314-75FBA27446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1175" y="4727575"/>
            <a:ext cx="1435099" cy="1654175"/>
          </a:xfrm>
        </p:spPr>
        <p:txBody>
          <a:bodyPr tIns="0" anchor="b"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30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B701AF1B-CFB7-4C97-95AA-5D7E0782E53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1887" y="473076"/>
            <a:ext cx="5533312" cy="3527423"/>
          </a:xfrm>
          <a:noFill/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6CA982FF-0640-48A6-807C-D253274C4F9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46800" y="4727575"/>
            <a:ext cx="1435099" cy="1654175"/>
          </a:xfrm>
        </p:spPr>
        <p:txBody>
          <a:bodyPr tIns="0" anchor="b"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30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5150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orient="horz" pos="3997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Layout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BF4B636A-5F5C-4573-A314-75FBA27446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1176" y="1601788"/>
            <a:ext cx="1435099" cy="4779963"/>
          </a:xfrm>
        </p:spPr>
        <p:txBody>
          <a:bodyPr tIns="0" anchor="t"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30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B701AF1B-CFB7-4C97-95AA-5D7E0782E53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560639" y="476250"/>
            <a:ext cx="9120185" cy="5905500"/>
          </a:xfrm>
          <a:noFill/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16927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Layout 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B14A0E-8569-4763-890C-03354536DD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10101" y="476250"/>
            <a:ext cx="1435099" cy="2115119"/>
          </a:xfrm>
        </p:spPr>
        <p:txBody>
          <a:bodyPr tIns="0" anchor="t"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30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B1B48685-AE61-41FC-A60A-366CAFC7F9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46801" y="473077"/>
            <a:ext cx="1435099" cy="2115119"/>
          </a:xfrm>
        </p:spPr>
        <p:txBody>
          <a:bodyPr tIns="0" anchor="t"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30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B701AF1B-CFB7-4C97-95AA-5D7E0782E53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1887" y="473076"/>
            <a:ext cx="3996613" cy="5908674"/>
          </a:xfrm>
          <a:noFill/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2FE7B96D-3E01-4CC1-BFAB-8F8BE9501B9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683500" y="473076"/>
            <a:ext cx="3995739" cy="5908674"/>
          </a:xfrm>
          <a:noFill/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19518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Layout 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B14A0E-8569-4763-890C-03354536DD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1888" y="490842"/>
            <a:ext cx="1435099" cy="1634821"/>
          </a:xfrm>
        </p:spPr>
        <p:txBody>
          <a:bodyPr tIns="0" anchor="t"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30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B1B48685-AE61-41FC-A60A-366CAFC7F9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10100" y="487670"/>
            <a:ext cx="1435099" cy="1541566"/>
          </a:xfrm>
        </p:spPr>
        <p:txBody>
          <a:bodyPr tIns="0" anchor="t"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30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B701AF1B-CFB7-4C97-95AA-5D7E0782E53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1888" y="2227262"/>
            <a:ext cx="2971088" cy="4154487"/>
          </a:xfrm>
          <a:noFill/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DDD672F2-9FBA-4686-9A16-79DF51FB694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10100" y="2227261"/>
            <a:ext cx="2971088" cy="4154487"/>
          </a:xfrm>
          <a:noFill/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F61EF0A-8867-40FC-BAA6-AD52003D727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709024" y="2227263"/>
            <a:ext cx="2971088" cy="4154487"/>
          </a:xfrm>
          <a:noFill/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CE4625F-33CF-42EC-8C52-4C5E1629E0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709024" y="487670"/>
            <a:ext cx="1435099" cy="1541566"/>
          </a:xfrm>
        </p:spPr>
        <p:txBody>
          <a:bodyPr tIns="0" anchor="t"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30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48192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Layout 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B14A0E-8569-4763-890C-03354536DD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1888" y="476251"/>
            <a:ext cx="1435099" cy="1752556"/>
          </a:xfrm>
        </p:spPr>
        <p:txBody>
          <a:bodyPr tIns="0" anchor="t"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30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B1B48685-AE61-41FC-A60A-366CAFC7F9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10100" y="473078"/>
            <a:ext cx="1435099" cy="1652586"/>
          </a:xfrm>
        </p:spPr>
        <p:txBody>
          <a:bodyPr tIns="0" anchor="t"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30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B701AF1B-CFB7-4C97-95AA-5D7E0782E53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1888" y="2227262"/>
            <a:ext cx="2971088" cy="1773237"/>
          </a:xfrm>
          <a:noFill/>
        </p:spPr>
        <p:txBody>
          <a:bodyPr/>
          <a:lstStyle>
            <a:lvl1pPr>
              <a:spcBef>
                <a:spcPts val="300"/>
              </a:spcBef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DDD672F2-9FBA-4686-9A16-79DF51FB694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10100" y="2227261"/>
            <a:ext cx="2971088" cy="1773237"/>
          </a:xfrm>
          <a:noFill/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F61EF0A-8867-40FC-BAA6-AD52003D727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709024" y="2227263"/>
            <a:ext cx="2971088" cy="1773237"/>
          </a:xfrm>
          <a:noFill/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CE4625F-33CF-42EC-8C52-4C5E1629E0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709024" y="473078"/>
            <a:ext cx="1435099" cy="1652586"/>
          </a:xfrm>
        </p:spPr>
        <p:txBody>
          <a:bodyPr tIns="0" anchor="t"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30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06615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 Dark Photo Layout 1">
    <p:bg>
      <p:bgPr>
        <a:solidFill>
          <a:srgbClr val="012A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8309D712-B377-474B-A408-4582377100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1175" y="476250"/>
            <a:ext cx="9118600" cy="590550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B14A0E-8569-4763-890C-03354536DD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244138" y="4266631"/>
            <a:ext cx="1435100" cy="2115119"/>
          </a:xfrm>
        </p:spPr>
        <p:txBody>
          <a:bodyPr anchor="b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defRPr sz="105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buClr>
                <a:schemeClr val="bg1"/>
              </a:buClr>
              <a:defRPr sz="1050">
                <a:solidFill>
                  <a:schemeClr val="bg1"/>
                </a:solidFill>
              </a:defRPr>
            </a:lvl4pPr>
            <a:lvl5pPr>
              <a:spcBef>
                <a:spcPts val="300"/>
              </a:spcBef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D241F3-60CE-4110-88EB-299D0913C1E5}"/>
              </a:ext>
            </a:extLst>
          </p:cNvPr>
          <p:cNvSpPr txBox="1"/>
          <p:nvPr userDrawn="1"/>
        </p:nvSpPr>
        <p:spPr>
          <a:xfrm>
            <a:off x="518991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l" defTabSz="914400" rtl="0" eaLnBrk="1" latinLnBrk="0" hangingPunct="1"/>
            <a:r>
              <a:rPr lang="en-GB" sz="800" b="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Confidential &amp; Proprietary | © 2021 CBRE, Inc.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87771-187C-4193-A7C6-4048D0A0A5D4}"/>
              </a:ext>
            </a:extLst>
          </p:cNvPr>
          <p:cNvSpPr txBox="1"/>
          <p:nvPr userDrawn="1"/>
        </p:nvSpPr>
        <p:spPr>
          <a:xfrm>
            <a:off x="9234403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r" defTabSz="914400" rtl="0" eaLnBrk="1" latinLnBrk="0" hangingPunct="1"/>
            <a:fld id="{1C89B4D1-E1CE-4E79-B913-C04DDECCCBCD}" type="slidenum">
              <a:rPr lang="en-GB" sz="800" b="0" kern="1200" cap="none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r" defTabSz="914400" rtl="0" eaLnBrk="1" latinLnBrk="0" hangingPunct="1"/>
              <a:t>‹#›</a:t>
            </a:fld>
            <a:endParaRPr lang="en-GB" sz="800" b="0" kern="1200" cap="none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9565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Photo Layout 2">
    <p:bg>
      <p:bgPr>
        <a:solidFill>
          <a:srgbClr val="012A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C073FC8F-6DFD-4BD3-9E2B-3B5872A8D3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57974" y="0"/>
            <a:ext cx="5534025" cy="685800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8309D712-B377-474B-A408-4582377100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1175" y="2227262"/>
            <a:ext cx="2971800" cy="4154487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F5F1FF19-CDF1-4767-AC81-F145AC6CF0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75" y="359952"/>
            <a:ext cx="1435100" cy="1765711"/>
          </a:xfrm>
        </p:spPr>
        <p:txBody>
          <a:bodyPr anchor="t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defRPr sz="105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buClr>
                <a:schemeClr val="bg1"/>
              </a:buClr>
              <a:defRPr sz="1050">
                <a:solidFill>
                  <a:schemeClr val="bg1"/>
                </a:solidFill>
              </a:defRPr>
            </a:lvl4pPr>
            <a:lvl5pPr>
              <a:spcBef>
                <a:spcPts val="300"/>
              </a:spcBef>
              <a:defRPr sz="1050">
                <a:solidFill>
                  <a:schemeClr val="bg1"/>
                </a:solidFill>
              </a:defRPr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C4A444F-5F3C-4C27-AB0D-B2B37518CA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55813" y="359952"/>
            <a:ext cx="1435100" cy="1765711"/>
          </a:xfrm>
        </p:spPr>
        <p:txBody>
          <a:bodyPr anchor="t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defRPr sz="105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buClr>
                <a:schemeClr val="bg1"/>
              </a:buClr>
              <a:defRPr sz="1050">
                <a:solidFill>
                  <a:schemeClr val="bg1"/>
                </a:solidFill>
              </a:defRPr>
            </a:lvl4pPr>
            <a:lvl5pPr>
              <a:spcBef>
                <a:spcPts val="300"/>
              </a:spcBef>
              <a:defRPr sz="1050">
                <a:solidFill>
                  <a:schemeClr val="bg1"/>
                </a:solidFill>
              </a:defRPr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4260AD-F825-4A97-9318-1A4EA5DFE23D}"/>
              </a:ext>
            </a:extLst>
          </p:cNvPr>
          <p:cNvSpPr txBox="1"/>
          <p:nvPr userDrawn="1"/>
        </p:nvSpPr>
        <p:spPr>
          <a:xfrm>
            <a:off x="518991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l" defTabSz="914400" rtl="0" eaLnBrk="1" latinLnBrk="0" hangingPunct="1"/>
            <a:r>
              <a:rPr lang="en-GB" sz="800" b="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Confidential &amp; Proprietary | © 2021 CBRE, Inc.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A9BB28-24D8-45EF-A4CB-4555A5464A55}"/>
              </a:ext>
            </a:extLst>
          </p:cNvPr>
          <p:cNvSpPr txBox="1"/>
          <p:nvPr userDrawn="1"/>
        </p:nvSpPr>
        <p:spPr>
          <a:xfrm>
            <a:off x="9234403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r" defTabSz="914400" rtl="0" eaLnBrk="1" latinLnBrk="0" hangingPunct="1"/>
            <a:fld id="{1C89B4D1-E1CE-4E79-B913-C04DDECCCBCD}" type="slidenum">
              <a:rPr lang="en-GB" sz="800" b="0" kern="1200" cap="none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r" defTabSz="914400" rtl="0" eaLnBrk="1" latinLnBrk="0" hangingPunct="1"/>
              <a:t>‹#›</a:t>
            </a:fld>
            <a:endParaRPr lang="en-GB" sz="800" b="0" kern="1200" cap="none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51271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Photo Layout 3">
    <p:bg>
      <p:bgPr>
        <a:solidFill>
          <a:srgbClr val="012A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D00F10D-C4A1-49DF-8C84-C0CCCE51331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1174" y="352425"/>
            <a:ext cx="1435100" cy="2115119"/>
          </a:xfrm>
        </p:spPr>
        <p:txBody>
          <a:bodyPr anchor="t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defRPr sz="105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buClr>
                <a:schemeClr val="bg1"/>
              </a:buClr>
              <a:defRPr sz="1050">
                <a:solidFill>
                  <a:schemeClr val="bg1"/>
                </a:solidFill>
              </a:defRPr>
            </a:lvl4pPr>
            <a:lvl5pPr>
              <a:spcBef>
                <a:spcPts val="300"/>
              </a:spcBef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CA8FDC2A-4445-4B66-91BA-49D8B529411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46800" y="352424"/>
            <a:ext cx="1435100" cy="2115119"/>
          </a:xfrm>
        </p:spPr>
        <p:txBody>
          <a:bodyPr anchor="t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defRPr sz="105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buClr>
                <a:schemeClr val="bg1"/>
              </a:buClr>
              <a:defRPr sz="1050">
                <a:solidFill>
                  <a:schemeClr val="bg1"/>
                </a:solidFill>
              </a:defRPr>
            </a:lvl4pPr>
            <a:lvl5pPr>
              <a:spcBef>
                <a:spcPts val="300"/>
              </a:spcBef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C073FC8F-6DFD-4BD3-9E2B-3B5872A8D3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46801" y="2852738"/>
            <a:ext cx="5532438" cy="3529011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8309D712-B377-474B-A408-4582377100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1174" y="2852738"/>
            <a:ext cx="5534025" cy="3529011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6B89DD-E8F5-4148-A27B-822CC9F876FC}"/>
              </a:ext>
            </a:extLst>
          </p:cNvPr>
          <p:cNvSpPr txBox="1"/>
          <p:nvPr userDrawn="1"/>
        </p:nvSpPr>
        <p:spPr>
          <a:xfrm>
            <a:off x="518991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l" defTabSz="914400" rtl="0" eaLnBrk="1" latinLnBrk="0" hangingPunct="1"/>
            <a:r>
              <a:rPr lang="en-GB" sz="800" b="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Confidential &amp; Proprietary | © 2021 CBRE, Inc.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5C3A88-4E32-488E-B4A3-0D05398A59A7}"/>
              </a:ext>
            </a:extLst>
          </p:cNvPr>
          <p:cNvSpPr txBox="1"/>
          <p:nvPr userDrawn="1"/>
        </p:nvSpPr>
        <p:spPr>
          <a:xfrm>
            <a:off x="9234403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r" defTabSz="914400" rtl="0" eaLnBrk="1" latinLnBrk="0" hangingPunct="1"/>
            <a:fld id="{1C89B4D1-E1CE-4E79-B913-C04DDECCCBCD}" type="slidenum">
              <a:rPr lang="en-GB" sz="800" b="0" kern="1200" cap="none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r" defTabSz="914400" rtl="0" eaLnBrk="1" latinLnBrk="0" hangingPunct="1"/>
              <a:t>‹#›</a:t>
            </a:fld>
            <a:endParaRPr lang="en-GB" sz="800" b="0" kern="1200" cap="none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8508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Cover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6F222E5-437D-4D26-94F0-6DA259B5944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84575" y="1606550"/>
            <a:ext cx="8094663" cy="47752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6" name="Holder 3">
            <a:extLst>
              <a:ext uri="{FF2B5EF4-FFF2-40B4-BE49-F238E27FC236}">
                <a16:creationId xmlns:a16="http://schemas.microsoft.com/office/drawing/2014/main" id="{76276979-8C48-B54F-A483-0C1D538B4166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11174" y="6217054"/>
            <a:ext cx="1435101" cy="412100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554492" eaLnBrk="1" fontAlgn="auto" latinLnBrk="0" hangingPunct="1">
              <a:lnSpc>
                <a:spcPts val="169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050" b="0" kern="1200" spc="-3" dirty="0" err="1" smtClean="0">
                <a:solidFill>
                  <a:schemeClr val="accent6"/>
                </a:solidFill>
                <a:latin typeface="Space Mono" panose="02000509040000020004" pitchFamily="49" charset="0"/>
                <a:ea typeface="+mn-ea"/>
                <a:cs typeface="Space Mono" panose="02000509040000020004" pitchFamily="49" charset="0"/>
              </a:defRPr>
            </a:lvl1pPr>
          </a:lstStyle>
          <a:p>
            <a:r>
              <a:rPr lang="en-GB" dirty="0"/>
              <a:t>21 JANUARY 2021</a:t>
            </a:r>
          </a:p>
          <a:p>
            <a:endParaRPr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B9FA0E-E9B2-48CD-AB3E-621C23814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64" y="1548314"/>
            <a:ext cx="2970211" cy="1929899"/>
          </a:xfrm>
        </p:spPr>
        <p:txBody>
          <a:bodyPr/>
          <a:lstStyle>
            <a:lvl1pPr>
              <a:lnSpc>
                <a:spcPct val="85000"/>
              </a:lnSpc>
              <a:defRPr sz="44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D9956ED-0AB6-478A-B82C-B67610F4E3D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11175" y="4129156"/>
            <a:ext cx="2971800" cy="1122293"/>
          </a:xfrm>
        </p:spPr>
        <p:txBody>
          <a:bodyPr tIns="0">
            <a:noAutofit/>
          </a:bodyPr>
          <a:lstStyle>
            <a:lvl1pPr>
              <a:spcAft>
                <a:spcPts val="0"/>
              </a:spcAft>
              <a:defRPr sz="1700">
                <a:solidFill>
                  <a:schemeClr val="tx1"/>
                </a:solidFill>
                <a:latin typeface="+mn-lt"/>
              </a:defRPr>
            </a:lvl1pPr>
            <a:lvl2pPr>
              <a:defRPr sz="17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700" b="0">
                <a:solidFill>
                  <a:schemeClr val="accent6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14621897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Photo Layout 4">
    <p:bg>
      <p:bgPr>
        <a:solidFill>
          <a:srgbClr val="012A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C073FC8F-6DFD-4BD3-9E2B-3B5872A8D3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70737" y="3478213"/>
            <a:ext cx="4508501" cy="2903536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8309D712-B377-474B-A408-4582377100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1174" y="3478213"/>
            <a:ext cx="4508501" cy="2903536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B701AF1B-CFB7-4C97-95AA-5D7E0782E53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1887" y="473077"/>
            <a:ext cx="4508501" cy="2903536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2FE7B96D-3E01-4CC1-BFAB-8F8BE9501B9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170738" y="473077"/>
            <a:ext cx="4508501" cy="2903536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9881D871-BE8E-4A0C-BF22-89C36849EB5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20400" y="473077"/>
            <a:ext cx="924798" cy="2278061"/>
          </a:xfrm>
        </p:spPr>
        <p:txBody>
          <a:bodyPr anchor="t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defRPr sz="105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buClr>
                <a:schemeClr val="bg1"/>
              </a:buClr>
              <a:defRPr sz="1050">
                <a:solidFill>
                  <a:schemeClr val="bg1"/>
                </a:solidFill>
              </a:defRPr>
            </a:lvl4pPr>
            <a:lvl5pPr>
              <a:spcBef>
                <a:spcPts val="300"/>
              </a:spcBef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245C9BE9-A2DB-484D-A7E4-3667205AEBD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46800" y="473077"/>
            <a:ext cx="924798" cy="2278061"/>
          </a:xfrm>
        </p:spPr>
        <p:txBody>
          <a:bodyPr anchor="t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defRPr sz="105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buClr>
                <a:schemeClr val="bg1"/>
              </a:buClr>
              <a:defRPr sz="1050">
                <a:solidFill>
                  <a:schemeClr val="bg1"/>
                </a:solidFill>
              </a:defRPr>
            </a:lvl4pPr>
            <a:lvl5pPr>
              <a:spcBef>
                <a:spcPts val="300"/>
              </a:spcBef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133E27F6-506C-4BD0-B671-C8BD6BC8233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120400" y="3486944"/>
            <a:ext cx="924798" cy="2278061"/>
          </a:xfrm>
        </p:spPr>
        <p:txBody>
          <a:bodyPr anchor="t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defRPr sz="105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buClr>
                <a:schemeClr val="bg1"/>
              </a:buClr>
              <a:defRPr sz="1050">
                <a:solidFill>
                  <a:schemeClr val="bg1"/>
                </a:solidFill>
              </a:defRPr>
            </a:lvl4pPr>
            <a:lvl5pPr>
              <a:spcBef>
                <a:spcPts val="300"/>
              </a:spcBef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F0AAFB87-8971-4120-B025-A819340DCE8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46800" y="3486944"/>
            <a:ext cx="924798" cy="2278061"/>
          </a:xfrm>
        </p:spPr>
        <p:txBody>
          <a:bodyPr anchor="t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defRPr sz="105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buClr>
                <a:schemeClr val="bg1"/>
              </a:buClr>
              <a:defRPr sz="1050">
                <a:solidFill>
                  <a:schemeClr val="bg1"/>
                </a:solidFill>
              </a:defRPr>
            </a:lvl4pPr>
            <a:lvl5pPr>
              <a:spcBef>
                <a:spcPts val="300"/>
              </a:spcBef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91ED0F-3BC7-49B3-B07E-D8929625665B}"/>
              </a:ext>
            </a:extLst>
          </p:cNvPr>
          <p:cNvSpPr txBox="1"/>
          <p:nvPr userDrawn="1"/>
        </p:nvSpPr>
        <p:spPr>
          <a:xfrm>
            <a:off x="518991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l" defTabSz="914400" rtl="0" eaLnBrk="1" latinLnBrk="0" hangingPunct="1"/>
            <a:r>
              <a:rPr lang="en-GB" sz="800" b="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Confidential &amp; Proprietary | © 2021 CBRE, Inc.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3FC721-5C8E-4E16-BD6D-A85355F85579}"/>
              </a:ext>
            </a:extLst>
          </p:cNvPr>
          <p:cNvSpPr txBox="1"/>
          <p:nvPr userDrawn="1"/>
        </p:nvSpPr>
        <p:spPr>
          <a:xfrm>
            <a:off x="9234403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r" defTabSz="914400" rtl="0" eaLnBrk="1" latinLnBrk="0" hangingPunct="1"/>
            <a:fld id="{1C89B4D1-E1CE-4E79-B913-C04DDECCCBCD}" type="slidenum">
              <a:rPr lang="en-GB" sz="800" b="0" kern="1200" cap="none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r" defTabSz="914400" rtl="0" eaLnBrk="1" latinLnBrk="0" hangingPunct="1"/>
              <a:t>‹#›</a:t>
            </a:fld>
            <a:endParaRPr lang="en-GB" sz="800" b="0" kern="1200" cap="none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75951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Photo Layout 5">
    <p:bg>
      <p:bgPr>
        <a:solidFill>
          <a:srgbClr val="012A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2FE7B96D-3E01-4CC1-BFAB-8F8BE9501B9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46800" y="473076"/>
            <a:ext cx="5532439" cy="3527423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B701AF1B-CFB7-4C97-95AA-5D7E0782E53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1887" y="473076"/>
            <a:ext cx="5533312" cy="3527423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D2B5C903-560A-45E9-BFB9-9179CF0151B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22594" y="4737895"/>
            <a:ext cx="1433205" cy="1643856"/>
          </a:xfrm>
        </p:spPr>
        <p:txBody>
          <a:bodyPr anchor="b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defRPr sz="105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buClr>
                <a:schemeClr val="bg1"/>
              </a:buClr>
              <a:defRPr sz="1050">
                <a:solidFill>
                  <a:schemeClr val="bg1"/>
                </a:solidFill>
              </a:defRPr>
            </a:lvl4pPr>
            <a:lvl5pPr>
              <a:spcBef>
                <a:spcPts val="300"/>
              </a:spcBef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A3FE32F-6DE6-4799-A6B3-361A1BA4EFE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46799" y="4727574"/>
            <a:ext cx="1433205" cy="1654175"/>
          </a:xfrm>
        </p:spPr>
        <p:txBody>
          <a:bodyPr anchor="b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defRPr sz="105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buClr>
                <a:schemeClr val="bg1"/>
              </a:buClr>
              <a:defRPr sz="1050">
                <a:solidFill>
                  <a:schemeClr val="bg1"/>
                </a:solidFill>
              </a:defRPr>
            </a:lvl4pPr>
            <a:lvl5pPr>
              <a:spcBef>
                <a:spcPts val="300"/>
              </a:spcBef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E880B8-CDA5-4157-B3C8-C42C9DDD99AD}"/>
              </a:ext>
            </a:extLst>
          </p:cNvPr>
          <p:cNvSpPr txBox="1"/>
          <p:nvPr userDrawn="1"/>
        </p:nvSpPr>
        <p:spPr>
          <a:xfrm>
            <a:off x="518991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l" defTabSz="914400" rtl="0" eaLnBrk="1" latinLnBrk="0" hangingPunct="1"/>
            <a:r>
              <a:rPr lang="en-GB" sz="800" b="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Confidential &amp; Proprietary | © 2021 CBRE, Inc.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8AA9BB-4F28-4661-AA8B-5633FA719E82}"/>
              </a:ext>
            </a:extLst>
          </p:cNvPr>
          <p:cNvSpPr txBox="1"/>
          <p:nvPr userDrawn="1"/>
        </p:nvSpPr>
        <p:spPr>
          <a:xfrm>
            <a:off x="9234403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r" defTabSz="914400" rtl="0" eaLnBrk="1" latinLnBrk="0" hangingPunct="1"/>
            <a:fld id="{1C89B4D1-E1CE-4E79-B913-C04DDECCCBCD}" type="slidenum">
              <a:rPr lang="en-GB" sz="800" b="0" kern="1200" cap="none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r" defTabSz="914400" rtl="0" eaLnBrk="1" latinLnBrk="0" hangingPunct="1"/>
              <a:t>‹#›</a:t>
            </a:fld>
            <a:endParaRPr lang="en-GB" sz="800" b="0" kern="1200" cap="none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2171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Photo Layout 6">
    <p:bg>
      <p:bgPr>
        <a:solidFill>
          <a:srgbClr val="012A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BF4B636A-5F5C-4573-A314-75FBA27446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1176" y="1601788"/>
            <a:ext cx="1435099" cy="4779963"/>
          </a:xfrm>
        </p:spPr>
        <p:txBody>
          <a:bodyPr tIns="0" anchor="t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defRPr sz="105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buClr>
                <a:schemeClr val="bg1"/>
              </a:buClr>
              <a:defRPr sz="1050">
                <a:solidFill>
                  <a:schemeClr val="bg1"/>
                </a:solidFill>
              </a:defRPr>
            </a:lvl4pPr>
            <a:lvl5pPr>
              <a:spcBef>
                <a:spcPts val="300"/>
              </a:spcBef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B701AF1B-CFB7-4C97-95AA-5D7E0782E53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560639" y="476250"/>
            <a:ext cx="9120185" cy="590550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6CD312-53A5-4025-8672-6022E7B44933}"/>
              </a:ext>
            </a:extLst>
          </p:cNvPr>
          <p:cNvSpPr txBox="1"/>
          <p:nvPr userDrawn="1"/>
        </p:nvSpPr>
        <p:spPr>
          <a:xfrm>
            <a:off x="518991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l" defTabSz="914400" rtl="0" eaLnBrk="1" latinLnBrk="0" hangingPunct="1"/>
            <a:r>
              <a:rPr lang="en-GB" sz="800" b="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Confidential &amp; Proprietary | © 2021 CBRE, Inc.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4C9562-A1BF-4A9B-A9C0-650D1A51FDDC}"/>
              </a:ext>
            </a:extLst>
          </p:cNvPr>
          <p:cNvSpPr txBox="1"/>
          <p:nvPr userDrawn="1"/>
        </p:nvSpPr>
        <p:spPr>
          <a:xfrm>
            <a:off x="9234403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r" defTabSz="914400" rtl="0" eaLnBrk="1" latinLnBrk="0" hangingPunct="1"/>
            <a:fld id="{1C89B4D1-E1CE-4E79-B913-C04DDECCCBCD}" type="slidenum">
              <a:rPr lang="en-GB" sz="800" b="0" kern="1200" cap="none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r" defTabSz="914400" rtl="0" eaLnBrk="1" latinLnBrk="0" hangingPunct="1"/>
              <a:t>‹#›</a:t>
            </a:fld>
            <a:endParaRPr lang="en-GB" sz="800" b="0" kern="1200" cap="none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6618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Photo Layout 7">
    <p:bg>
      <p:bgPr>
        <a:solidFill>
          <a:srgbClr val="012A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B14A0E-8569-4763-890C-03354536DD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10101" y="476250"/>
            <a:ext cx="1435099" cy="2274888"/>
          </a:xfrm>
        </p:spPr>
        <p:txBody>
          <a:bodyPr tIns="0" anchor="t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defRPr sz="105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buClr>
                <a:schemeClr val="bg1"/>
              </a:buClr>
              <a:defRPr sz="1050">
                <a:solidFill>
                  <a:schemeClr val="bg1"/>
                </a:solidFill>
              </a:defRPr>
            </a:lvl4pPr>
            <a:lvl5pPr>
              <a:spcBef>
                <a:spcPts val="300"/>
              </a:spcBef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B1B48685-AE61-41FC-A60A-366CAFC7F9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46801" y="473077"/>
            <a:ext cx="1435099" cy="2278061"/>
          </a:xfrm>
        </p:spPr>
        <p:txBody>
          <a:bodyPr tIns="0" anchor="t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defRPr sz="105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 sz="1050">
                <a:solidFill>
                  <a:schemeClr val="bg1"/>
                </a:solidFill>
              </a:defRPr>
            </a:lvl4pPr>
            <a:lvl5pPr>
              <a:spcBef>
                <a:spcPts val="300"/>
              </a:spcBef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B701AF1B-CFB7-4C97-95AA-5D7E0782E53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1887" y="473076"/>
            <a:ext cx="3996613" cy="5908674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2FE7B96D-3E01-4CC1-BFAB-8F8BE9501B9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683500" y="473076"/>
            <a:ext cx="3995739" cy="5908674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80DD08-2B66-41E3-8F68-FA41EBC0049E}"/>
              </a:ext>
            </a:extLst>
          </p:cNvPr>
          <p:cNvSpPr txBox="1"/>
          <p:nvPr userDrawn="1"/>
        </p:nvSpPr>
        <p:spPr>
          <a:xfrm>
            <a:off x="518991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l" defTabSz="914400" rtl="0" eaLnBrk="1" latinLnBrk="0" hangingPunct="1"/>
            <a:r>
              <a:rPr lang="en-GB" sz="800" b="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Confidential &amp; Proprietary | © 2021 CBRE, Inc.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B42FBD-B410-4F2D-B8E6-427C00270781}"/>
              </a:ext>
            </a:extLst>
          </p:cNvPr>
          <p:cNvSpPr txBox="1"/>
          <p:nvPr userDrawn="1"/>
        </p:nvSpPr>
        <p:spPr>
          <a:xfrm>
            <a:off x="9234403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r" defTabSz="914400" rtl="0" eaLnBrk="1" latinLnBrk="0" hangingPunct="1"/>
            <a:fld id="{1C89B4D1-E1CE-4E79-B913-C04DDECCCBCD}" type="slidenum">
              <a:rPr lang="en-GB" sz="800" b="0" kern="1200" cap="none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r" defTabSz="914400" rtl="0" eaLnBrk="1" latinLnBrk="0" hangingPunct="1"/>
              <a:t>‹#›</a:t>
            </a:fld>
            <a:endParaRPr lang="en-GB" sz="800" b="0" kern="1200" cap="none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190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Photo Layout 8">
    <p:bg>
      <p:bgPr>
        <a:solidFill>
          <a:srgbClr val="012A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B14A0E-8569-4763-890C-03354536DD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1888" y="490842"/>
            <a:ext cx="1435099" cy="1634821"/>
          </a:xfrm>
        </p:spPr>
        <p:txBody>
          <a:bodyPr tIns="0" anchor="t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defRPr sz="105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buClr>
                <a:schemeClr val="bg1"/>
              </a:buClr>
              <a:defRPr sz="1050">
                <a:solidFill>
                  <a:schemeClr val="bg1"/>
                </a:solidFill>
              </a:defRPr>
            </a:lvl4pPr>
            <a:lvl5pPr>
              <a:spcBef>
                <a:spcPts val="300"/>
              </a:spcBef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B1B48685-AE61-41FC-A60A-366CAFC7F9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10100" y="487670"/>
            <a:ext cx="1435099" cy="1541566"/>
          </a:xfrm>
        </p:spPr>
        <p:txBody>
          <a:bodyPr tIns="0" anchor="t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defRPr sz="105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buClr>
                <a:schemeClr val="bg1"/>
              </a:buClr>
              <a:defRPr sz="1050">
                <a:solidFill>
                  <a:schemeClr val="bg1"/>
                </a:solidFill>
              </a:defRPr>
            </a:lvl4pPr>
            <a:lvl5pPr>
              <a:spcBef>
                <a:spcPts val="300"/>
              </a:spcBef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B701AF1B-CFB7-4C97-95AA-5D7E0782E53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1888" y="2227262"/>
            <a:ext cx="2971088" cy="4154487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DDD672F2-9FBA-4686-9A16-79DF51FB694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10100" y="2227261"/>
            <a:ext cx="2971088" cy="4154487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F61EF0A-8867-40FC-BAA6-AD52003D727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709024" y="2227263"/>
            <a:ext cx="2971088" cy="4154487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CE4625F-33CF-42EC-8C52-4C5E1629E0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709024" y="487670"/>
            <a:ext cx="1435099" cy="1541566"/>
          </a:xfrm>
        </p:spPr>
        <p:txBody>
          <a:bodyPr tIns="0" anchor="t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defRPr sz="105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buClr>
                <a:schemeClr val="bg1"/>
              </a:buClr>
              <a:defRPr sz="1050">
                <a:solidFill>
                  <a:schemeClr val="bg1"/>
                </a:solidFill>
              </a:defRPr>
            </a:lvl4pPr>
            <a:lvl5pPr>
              <a:spcBef>
                <a:spcPts val="300"/>
              </a:spcBef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34C9C0-794B-4B88-A088-C138D4604EBF}"/>
              </a:ext>
            </a:extLst>
          </p:cNvPr>
          <p:cNvSpPr txBox="1"/>
          <p:nvPr userDrawn="1"/>
        </p:nvSpPr>
        <p:spPr>
          <a:xfrm>
            <a:off x="518991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l" defTabSz="914400" rtl="0" eaLnBrk="1" latinLnBrk="0" hangingPunct="1"/>
            <a:r>
              <a:rPr lang="en-GB" sz="800" b="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Confidential &amp; Proprietary | © 2021 CBRE, Inc.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0C6000-FE88-4107-BF9B-3A43AB2356F3}"/>
              </a:ext>
            </a:extLst>
          </p:cNvPr>
          <p:cNvSpPr txBox="1"/>
          <p:nvPr userDrawn="1"/>
        </p:nvSpPr>
        <p:spPr>
          <a:xfrm>
            <a:off x="9234403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r" defTabSz="914400" rtl="0" eaLnBrk="1" latinLnBrk="0" hangingPunct="1"/>
            <a:fld id="{1C89B4D1-E1CE-4E79-B913-C04DDECCCBCD}" type="slidenum">
              <a:rPr lang="en-GB" sz="800" b="0" kern="1200" cap="none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r" defTabSz="914400" rtl="0" eaLnBrk="1" latinLnBrk="0" hangingPunct="1"/>
              <a:t>‹#›</a:t>
            </a:fld>
            <a:endParaRPr lang="en-GB" sz="800" b="0" kern="1200" cap="none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1670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Photo Layout 9">
    <p:bg>
      <p:bgPr>
        <a:solidFill>
          <a:srgbClr val="012A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B14A0E-8569-4763-890C-03354536DD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1888" y="476251"/>
            <a:ext cx="1435099" cy="1752556"/>
          </a:xfrm>
        </p:spPr>
        <p:txBody>
          <a:bodyPr tIns="0" anchor="t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defRPr sz="105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buClr>
                <a:schemeClr val="bg1"/>
              </a:buClr>
              <a:defRPr sz="1050">
                <a:solidFill>
                  <a:schemeClr val="bg1"/>
                </a:solidFill>
              </a:defRPr>
            </a:lvl4pPr>
            <a:lvl5pPr>
              <a:spcBef>
                <a:spcPts val="300"/>
              </a:spcBef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B1B48685-AE61-41FC-A60A-366CAFC7F9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10100" y="473078"/>
            <a:ext cx="1435099" cy="1652586"/>
          </a:xfrm>
        </p:spPr>
        <p:txBody>
          <a:bodyPr tIns="0" anchor="t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defRPr sz="105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buClr>
                <a:schemeClr val="bg1"/>
              </a:buClr>
              <a:defRPr sz="1050">
                <a:solidFill>
                  <a:schemeClr val="bg1"/>
                </a:solidFill>
              </a:defRPr>
            </a:lvl4pPr>
            <a:lvl5pPr>
              <a:spcBef>
                <a:spcPts val="300"/>
              </a:spcBef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B701AF1B-CFB7-4C97-95AA-5D7E0782E53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1888" y="2227262"/>
            <a:ext cx="2971088" cy="1773237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DDD672F2-9FBA-4686-9A16-79DF51FB694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10100" y="2227261"/>
            <a:ext cx="2971088" cy="1773237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F61EF0A-8867-40FC-BAA6-AD52003D727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709024" y="2227263"/>
            <a:ext cx="2971088" cy="1773237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CE4625F-33CF-42EC-8C52-4C5E1629E0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709024" y="473078"/>
            <a:ext cx="1435099" cy="1652586"/>
          </a:xfrm>
        </p:spPr>
        <p:txBody>
          <a:bodyPr tIns="0" anchor="t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defRPr sz="105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buClr>
                <a:schemeClr val="bg1"/>
              </a:buClr>
              <a:defRPr sz="1050">
                <a:solidFill>
                  <a:schemeClr val="bg1"/>
                </a:solidFill>
              </a:defRPr>
            </a:lvl4pPr>
            <a:lvl5pPr>
              <a:spcBef>
                <a:spcPts val="300"/>
              </a:spcBef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47C406-4317-4F6A-BAD5-A664E0EEA560}"/>
              </a:ext>
            </a:extLst>
          </p:cNvPr>
          <p:cNvSpPr txBox="1"/>
          <p:nvPr userDrawn="1"/>
        </p:nvSpPr>
        <p:spPr>
          <a:xfrm>
            <a:off x="518991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l" defTabSz="914400" rtl="0" eaLnBrk="1" latinLnBrk="0" hangingPunct="1"/>
            <a:r>
              <a:rPr lang="en-GB" sz="800" b="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Confidential &amp; Proprietary | © 2021 CBRE, Inc.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91D2DC-E9FE-4E26-8879-71670B025BF3}"/>
              </a:ext>
            </a:extLst>
          </p:cNvPr>
          <p:cNvSpPr txBox="1"/>
          <p:nvPr userDrawn="1"/>
        </p:nvSpPr>
        <p:spPr>
          <a:xfrm>
            <a:off x="9234403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r" defTabSz="914400" rtl="0" eaLnBrk="1" latinLnBrk="0" hangingPunct="1"/>
            <a:fld id="{1C89B4D1-E1CE-4E79-B913-C04DDECCCBCD}" type="slidenum">
              <a:rPr lang="en-GB" sz="800" b="0" kern="1200" cap="none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r" defTabSz="914400" rtl="0" eaLnBrk="1" latinLnBrk="0" hangingPunct="1"/>
              <a:t>‹#›</a:t>
            </a:fld>
            <a:endParaRPr lang="en-GB" sz="800" b="0" kern="1200" cap="none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3147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FF70B67-C845-4CFA-837C-62210E7EFBF0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3584575" y="1617663"/>
            <a:ext cx="8094663" cy="4259262"/>
          </a:xfrm>
        </p:spPr>
        <p:txBody>
          <a:bodyPr/>
          <a:lstStyle>
            <a:lvl1pPr marL="0" indent="536575">
              <a:spcBef>
                <a:spcPts val="0"/>
              </a:spcBef>
              <a:spcAft>
                <a:spcPts val="600"/>
              </a:spcAft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7F03F6-9538-49CE-8D06-38030765E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F7078D9-99A7-4F4B-A2AE-F455F56FB451}"/>
              </a:ext>
            </a:extLst>
          </p:cNvPr>
          <p:cNvCxnSpPr>
            <a:cxnSpLocks/>
          </p:cNvCxnSpPr>
          <p:nvPr/>
        </p:nvCxnSpPr>
        <p:spPr>
          <a:xfrm flipH="1">
            <a:off x="503224" y="1022541"/>
            <a:ext cx="931876" cy="0"/>
          </a:xfrm>
          <a:prstGeom prst="line">
            <a:avLst/>
          </a:prstGeom>
          <a:ln w="2540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676795B3-D4D7-4DD1-95C2-286A5F9D923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536700" y="957804"/>
            <a:ext cx="1936750" cy="182683"/>
          </a:xfrm>
        </p:spPr>
        <p:txBody>
          <a:bodyPr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050" cap="all" baseline="0">
                <a:latin typeface="Calibre Medium" panose="020B0603030202060203" pitchFamily="34" charset="0"/>
              </a:defRPr>
            </a:lvl1pPr>
          </a:lstStyle>
          <a:p>
            <a:pPr lvl="0"/>
            <a:r>
              <a:rPr lang="en-US" dirty="0"/>
              <a:t>NAVIGATION </a:t>
            </a:r>
            <a:r>
              <a:rPr lang="en-US" dirty="0" err="1"/>
              <a:t>HEADer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0D6928-F529-4D21-ADF9-FABBD9F6ADD3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511177" y="3492063"/>
            <a:ext cx="1947861" cy="2889687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050">
                <a:latin typeface="Calibre Semibold" panose="020B0703030202060203" pitchFamily="34" charset="0"/>
              </a:defRPr>
            </a:lvl1pPr>
            <a:lvl2pPr>
              <a:spcBef>
                <a:spcPts val="300"/>
              </a:spcBef>
              <a:spcAft>
                <a:spcPts val="300"/>
              </a:spcAft>
              <a:defRPr sz="1050">
                <a:latin typeface="+mn-lt"/>
              </a:defRPr>
            </a:lvl2pPr>
            <a:lvl3pPr marL="171450" indent="-171450">
              <a:spcBef>
                <a:spcPts val="200"/>
              </a:spcBef>
              <a:spcAft>
                <a:spcPts val="0"/>
              </a:spcAft>
              <a:buFont typeface="Calibre" panose="020B0503030202060203" pitchFamily="34" charset="0"/>
              <a:buChar char="–"/>
              <a:defRPr sz="105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57105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+ Subheading +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FF70B67-C845-4CFA-837C-62210E7EFBF0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3584575" y="1617663"/>
            <a:ext cx="8094663" cy="42592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91ADCF78-73A0-47D1-A780-E3A948F930C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84575" y="916061"/>
            <a:ext cx="2971801" cy="584128"/>
          </a:xfrm>
        </p:spPr>
        <p:txBody>
          <a:bodyPr anchor="t"/>
          <a:lstStyle>
            <a:lvl2pPr>
              <a:defRPr/>
            </a:lvl2pPr>
          </a:lstStyle>
          <a:p>
            <a:pPr lvl="1"/>
            <a:r>
              <a:rPr lang="en-US" dirty="0"/>
              <a:t>Sub heading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7F03F6-9538-49CE-8D06-38030765E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F7078D9-99A7-4F4B-A2AE-F455F56FB451}"/>
              </a:ext>
            </a:extLst>
          </p:cNvPr>
          <p:cNvCxnSpPr>
            <a:cxnSpLocks/>
          </p:cNvCxnSpPr>
          <p:nvPr/>
        </p:nvCxnSpPr>
        <p:spPr>
          <a:xfrm flipH="1">
            <a:off x="503224" y="1022541"/>
            <a:ext cx="931876" cy="0"/>
          </a:xfrm>
          <a:prstGeom prst="line">
            <a:avLst/>
          </a:prstGeom>
          <a:ln w="2540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676795B3-D4D7-4DD1-95C2-286A5F9D923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536700" y="957804"/>
            <a:ext cx="1936750" cy="182683"/>
          </a:xfrm>
        </p:spPr>
        <p:txBody>
          <a:bodyPr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050" cap="all" baseline="0">
                <a:latin typeface="Calibre Medium" panose="020B0603030202060203" pitchFamily="34" charset="0"/>
              </a:defRPr>
            </a:lvl1pPr>
          </a:lstStyle>
          <a:p>
            <a:pPr lvl="0"/>
            <a:r>
              <a:rPr lang="en-US" dirty="0"/>
              <a:t>NAVIGATION </a:t>
            </a:r>
            <a:r>
              <a:rPr lang="en-US" dirty="0" err="1"/>
              <a:t>HEADer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B7588A-8350-438E-AFF4-8686ECA00F2F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511177" y="3492063"/>
            <a:ext cx="1947861" cy="2889687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050">
                <a:latin typeface="Calibre Semibold" panose="020B0703030202060203" pitchFamily="34" charset="0"/>
              </a:defRPr>
            </a:lvl1pPr>
            <a:lvl2pPr>
              <a:spcBef>
                <a:spcPts val="300"/>
              </a:spcBef>
              <a:spcAft>
                <a:spcPts val="300"/>
              </a:spcAft>
              <a:defRPr sz="1050">
                <a:latin typeface="+mn-lt"/>
              </a:defRPr>
            </a:lvl2pPr>
            <a:lvl3pPr marL="171450" indent="-171450">
              <a:spcBef>
                <a:spcPts val="200"/>
              </a:spcBef>
              <a:spcAft>
                <a:spcPts val="0"/>
              </a:spcAft>
              <a:buFont typeface="Calibre" panose="020B0503030202060203" pitchFamily="34" charset="0"/>
              <a:buChar char="–"/>
              <a:defRPr sz="105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810711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Full Conten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FF70B67-C845-4CFA-837C-62210E7EFBF0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3584575" y="476250"/>
            <a:ext cx="8094663" cy="5905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7F03F6-9538-49CE-8D06-38030765E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F7078D9-99A7-4F4B-A2AE-F455F56FB451}"/>
              </a:ext>
            </a:extLst>
          </p:cNvPr>
          <p:cNvCxnSpPr>
            <a:cxnSpLocks/>
          </p:cNvCxnSpPr>
          <p:nvPr/>
        </p:nvCxnSpPr>
        <p:spPr>
          <a:xfrm flipH="1">
            <a:off x="503224" y="1022541"/>
            <a:ext cx="931876" cy="0"/>
          </a:xfrm>
          <a:prstGeom prst="line">
            <a:avLst/>
          </a:prstGeom>
          <a:ln w="2540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676795B3-D4D7-4DD1-95C2-286A5F9D923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536700" y="957804"/>
            <a:ext cx="1936750" cy="182683"/>
          </a:xfrm>
        </p:spPr>
        <p:txBody>
          <a:bodyPr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050" cap="all" baseline="0">
                <a:latin typeface="Calibre Medium" panose="020B0603030202060203" pitchFamily="34" charset="0"/>
              </a:defRPr>
            </a:lvl1pPr>
          </a:lstStyle>
          <a:p>
            <a:pPr lvl="0"/>
            <a:r>
              <a:rPr lang="en-US" dirty="0"/>
              <a:t>NAVIGATION </a:t>
            </a:r>
            <a:r>
              <a:rPr lang="en-US" dirty="0" err="1"/>
              <a:t>HEADer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51EBAA-A8B2-4B3D-81AD-B625647C2C9A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511177" y="3492063"/>
            <a:ext cx="1947861" cy="2889687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050">
                <a:latin typeface="Calibre Semibold" panose="020B0703030202060203" pitchFamily="34" charset="0"/>
              </a:defRPr>
            </a:lvl1pPr>
            <a:lvl2pPr>
              <a:spcBef>
                <a:spcPts val="300"/>
              </a:spcBef>
              <a:spcAft>
                <a:spcPts val="300"/>
              </a:spcAft>
              <a:defRPr sz="1050">
                <a:latin typeface="+mn-lt"/>
              </a:defRPr>
            </a:lvl2pPr>
            <a:lvl3pPr marL="171450" indent="-171450">
              <a:spcBef>
                <a:spcPts val="200"/>
              </a:spcBef>
              <a:spcAft>
                <a:spcPts val="0"/>
              </a:spcAft>
              <a:buFont typeface="Calibre" panose="020B0503030202060203" pitchFamily="34" charset="0"/>
              <a:buChar char="–"/>
              <a:defRPr sz="105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197188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+ Subheading +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3B43F8BF-DEF3-4B33-9F57-9D925560A69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84576" y="917539"/>
            <a:ext cx="3997324" cy="708232"/>
          </a:xfrm>
        </p:spPr>
        <p:txBody>
          <a:bodyPr anchor="t"/>
          <a:lstStyle>
            <a:lvl2pPr>
              <a:defRPr/>
            </a:lvl2pPr>
          </a:lstStyle>
          <a:p>
            <a:pPr lvl="1"/>
            <a:r>
              <a:rPr lang="en-US" dirty="0"/>
              <a:t>Sub heading</a:t>
            </a:r>
            <a:endParaRPr lang="en-GB" dirty="0"/>
          </a:p>
        </p:txBody>
      </p:sp>
      <p:sp>
        <p:nvSpPr>
          <p:cNvPr id="22" name="Content Placeholder 20">
            <a:extLst>
              <a:ext uri="{FF2B5EF4-FFF2-40B4-BE49-F238E27FC236}">
                <a16:creationId xmlns:a16="http://schemas.microsoft.com/office/drawing/2014/main" id="{196D6582-4EEB-4B56-93E7-9140E1B674D7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3594409" y="1617663"/>
            <a:ext cx="3987491" cy="47640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4" name="Content Placeholder 20">
            <a:extLst>
              <a:ext uri="{FF2B5EF4-FFF2-40B4-BE49-F238E27FC236}">
                <a16:creationId xmlns:a16="http://schemas.microsoft.com/office/drawing/2014/main" id="{E75F33F6-0A58-474C-B6DA-81A66074D158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7693333" y="1618456"/>
            <a:ext cx="3987491" cy="47640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4D09F56-9A31-4162-B88E-6645B27B14D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681911" y="917539"/>
            <a:ext cx="3997324" cy="708232"/>
          </a:xfrm>
        </p:spPr>
        <p:txBody>
          <a:bodyPr anchor="t"/>
          <a:lstStyle>
            <a:lvl2pPr>
              <a:defRPr/>
            </a:lvl2pPr>
          </a:lstStyle>
          <a:p>
            <a:pPr lvl="1"/>
            <a:r>
              <a:rPr lang="en-US" dirty="0"/>
              <a:t>Sub heading</a:t>
            </a:r>
            <a:endParaRPr lang="en-GB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7405448-4BB4-44F3-B6CC-224CE96172CE}"/>
              </a:ext>
            </a:extLst>
          </p:cNvPr>
          <p:cNvCxnSpPr>
            <a:cxnSpLocks/>
          </p:cNvCxnSpPr>
          <p:nvPr/>
        </p:nvCxnSpPr>
        <p:spPr>
          <a:xfrm flipH="1">
            <a:off x="503224" y="1022541"/>
            <a:ext cx="931876" cy="0"/>
          </a:xfrm>
          <a:prstGeom prst="line">
            <a:avLst/>
          </a:prstGeom>
          <a:ln w="2540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BBF2B94-1837-4093-A56F-6E0AB25661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536700" y="957804"/>
            <a:ext cx="1936750" cy="182683"/>
          </a:xfrm>
        </p:spPr>
        <p:txBody>
          <a:bodyPr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050" cap="all" baseline="0">
                <a:latin typeface="Calibre Medium" panose="020B0603030202060203" pitchFamily="34" charset="0"/>
              </a:defRPr>
            </a:lvl1pPr>
          </a:lstStyle>
          <a:p>
            <a:pPr lvl="0"/>
            <a:r>
              <a:rPr lang="en-US" dirty="0"/>
              <a:t>NAVIGATION </a:t>
            </a:r>
            <a:r>
              <a:rPr lang="en-US" dirty="0" err="1"/>
              <a:t>HEADer</a:t>
            </a:r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DC34ECF-03B3-486C-ADEE-66E4B678A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9CF084-0053-4F1D-87B4-BED0992C338F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511177" y="3492063"/>
            <a:ext cx="1947861" cy="2500313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050">
                <a:latin typeface="Calibre Semibold" panose="020B0703030202060203" pitchFamily="34" charset="0"/>
              </a:defRPr>
            </a:lvl1pPr>
            <a:lvl2pPr>
              <a:spcBef>
                <a:spcPts val="300"/>
              </a:spcBef>
              <a:spcAft>
                <a:spcPts val="300"/>
              </a:spcAft>
              <a:defRPr sz="1050">
                <a:latin typeface="+mn-lt"/>
              </a:defRPr>
            </a:lvl2pPr>
            <a:lvl3pPr marL="171450" indent="-171450">
              <a:spcBef>
                <a:spcPts val="200"/>
              </a:spcBef>
              <a:spcAft>
                <a:spcPts val="0"/>
              </a:spcAft>
              <a:buFont typeface="Calibre" panose="020B0503030202060203" pitchFamily="34" charset="0"/>
              <a:buChar char="–"/>
              <a:defRPr sz="105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71073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Cover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6F222E5-437D-4D26-94F0-6DA259B5944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1176" y="1612900"/>
            <a:ext cx="2460624" cy="477520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B50443A-8339-4B27-B4A9-FF02F1201B4A}"/>
              </a:ext>
            </a:extLst>
          </p:cNvPr>
          <p:cNvCxnSpPr>
            <a:cxnSpLocks/>
          </p:cNvCxnSpPr>
          <p:nvPr userDrawn="1"/>
        </p:nvCxnSpPr>
        <p:spPr>
          <a:xfrm>
            <a:off x="3584576" y="601449"/>
            <a:ext cx="6558601" cy="0"/>
          </a:xfrm>
          <a:prstGeom prst="line">
            <a:avLst/>
          </a:prstGeom>
          <a:ln w="3175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Holder 3">
            <a:extLst>
              <a:ext uri="{FF2B5EF4-FFF2-40B4-BE49-F238E27FC236}">
                <a16:creationId xmlns:a16="http://schemas.microsoft.com/office/drawing/2014/main" id="{76276979-8C48-B54F-A483-0C1D538B4166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0244137" y="6215179"/>
            <a:ext cx="1435101" cy="4121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r" defTabSz="554492" eaLnBrk="1" fontAlgn="auto" latinLnBrk="0" hangingPunct="1">
              <a:lnSpc>
                <a:spcPts val="169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050" b="0" kern="1200" spc="-3" dirty="0" err="1" smtClean="0">
                <a:solidFill>
                  <a:schemeClr val="tx1"/>
                </a:solidFill>
                <a:latin typeface="Space Mono" panose="02000509040000020004" pitchFamily="49" charset="0"/>
                <a:ea typeface="+mn-ea"/>
                <a:cs typeface="Space Mono" panose="02000509040000020004" pitchFamily="49" charset="0"/>
              </a:defRPr>
            </a:lvl1pPr>
          </a:lstStyle>
          <a:p>
            <a:r>
              <a:rPr lang="en-GB" dirty="0"/>
              <a:t>21 JANUARY 2021</a:t>
            </a:r>
          </a:p>
          <a:p>
            <a:endParaRPr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B9FA0E-E9B2-48CD-AB3E-621C23814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576" y="1556510"/>
            <a:ext cx="5022844" cy="1820100"/>
          </a:xfrm>
        </p:spPr>
        <p:txBody>
          <a:bodyPr/>
          <a:lstStyle>
            <a:lvl1pPr>
              <a:lnSpc>
                <a:spcPct val="85000"/>
              </a:lnSpc>
              <a:defRPr sz="54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1402F92-C298-4C9D-B165-225CA6300EEC}"/>
              </a:ext>
            </a:extLst>
          </p:cNvPr>
          <p:cNvSpPr/>
          <p:nvPr/>
        </p:nvSpPr>
        <p:spPr>
          <a:xfrm>
            <a:off x="1" y="0"/>
            <a:ext cx="3584576" cy="1091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8DC29A5-5337-434A-9751-4A87BDE88ACF}"/>
              </a:ext>
            </a:extLst>
          </p:cNvPr>
          <p:cNvGrpSpPr/>
          <p:nvPr/>
        </p:nvGrpSpPr>
        <p:grpSpPr>
          <a:xfrm>
            <a:off x="10758474" y="482113"/>
            <a:ext cx="920764" cy="229061"/>
            <a:chOff x="848687" y="3664503"/>
            <a:chExt cx="1518301" cy="377738"/>
          </a:xfrm>
          <a:solidFill>
            <a:schemeClr val="accent6"/>
          </a:solidFill>
        </p:grpSpPr>
        <p:sp>
          <p:nvSpPr>
            <p:cNvPr id="15" name="object 4">
              <a:extLst>
                <a:ext uri="{FF2B5EF4-FFF2-40B4-BE49-F238E27FC236}">
                  <a16:creationId xmlns:a16="http://schemas.microsoft.com/office/drawing/2014/main" id="{3269F574-7AB1-4989-BB45-E7185E6D44D8}"/>
                </a:ext>
              </a:extLst>
            </p:cNvPr>
            <p:cNvSpPr/>
            <p:nvPr/>
          </p:nvSpPr>
          <p:spPr>
            <a:xfrm>
              <a:off x="1259721" y="3664503"/>
              <a:ext cx="339090" cy="376555"/>
            </a:xfrm>
            <a:custGeom>
              <a:avLst/>
              <a:gdLst/>
              <a:ahLst/>
              <a:cxnLst/>
              <a:rect l="l" t="t" r="r" b="b"/>
              <a:pathLst>
                <a:path w="339090" h="376554">
                  <a:moveTo>
                    <a:pt x="0" y="0"/>
                  </a:moveTo>
                  <a:lnTo>
                    <a:pt x="0" y="376480"/>
                  </a:lnTo>
                  <a:lnTo>
                    <a:pt x="194873" y="376480"/>
                  </a:lnTo>
                  <a:lnTo>
                    <a:pt x="261806" y="367185"/>
                  </a:lnTo>
                  <a:lnTo>
                    <a:pt x="306387" y="342675"/>
                  </a:lnTo>
                  <a:lnTo>
                    <a:pt x="331222" y="308010"/>
                  </a:lnTo>
                  <a:lnTo>
                    <a:pt x="334955" y="288734"/>
                  </a:lnTo>
                  <a:lnTo>
                    <a:pt x="92719" y="288734"/>
                  </a:lnTo>
                  <a:lnTo>
                    <a:pt x="92719" y="225699"/>
                  </a:lnTo>
                  <a:lnTo>
                    <a:pt x="328395" y="225699"/>
                  </a:lnTo>
                  <a:lnTo>
                    <a:pt x="308948" y="200777"/>
                  </a:lnTo>
                  <a:lnTo>
                    <a:pt x="288342" y="186665"/>
                  </a:lnTo>
                  <a:lnTo>
                    <a:pt x="278975" y="182486"/>
                  </a:lnTo>
                  <a:lnTo>
                    <a:pt x="308058" y="166465"/>
                  </a:lnTo>
                  <a:lnTo>
                    <a:pt x="325274" y="144305"/>
                  </a:lnTo>
                  <a:lnTo>
                    <a:pt x="325439" y="143796"/>
                  </a:lnTo>
                  <a:lnTo>
                    <a:pt x="92803" y="143796"/>
                  </a:lnTo>
                  <a:lnTo>
                    <a:pt x="92719" y="81903"/>
                  </a:lnTo>
                  <a:lnTo>
                    <a:pt x="333183" y="81903"/>
                  </a:lnTo>
                  <a:lnTo>
                    <a:pt x="328306" y="57731"/>
                  </a:lnTo>
                  <a:lnTo>
                    <a:pt x="304671" y="27959"/>
                  </a:lnTo>
                  <a:lnTo>
                    <a:pt x="261426" y="7584"/>
                  </a:lnTo>
                  <a:lnTo>
                    <a:pt x="195386" y="31"/>
                  </a:lnTo>
                  <a:lnTo>
                    <a:pt x="0" y="0"/>
                  </a:lnTo>
                  <a:close/>
                </a:path>
                <a:path w="339090" h="376554">
                  <a:moveTo>
                    <a:pt x="328395" y="225699"/>
                  </a:moveTo>
                  <a:lnTo>
                    <a:pt x="221008" y="225699"/>
                  </a:lnTo>
                  <a:lnTo>
                    <a:pt x="221302" y="225741"/>
                  </a:lnTo>
                  <a:lnTo>
                    <a:pt x="232420" y="229124"/>
                  </a:lnTo>
                  <a:lnTo>
                    <a:pt x="241310" y="235953"/>
                  </a:lnTo>
                  <a:lnTo>
                    <a:pt x="247207" y="245393"/>
                  </a:lnTo>
                  <a:lnTo>
                    <a:pt x="249343" y="256609"/>
                  </a:lnTo>
                  <a:lnTo>
                    <a:pt x="246841" y="268844"/>
                  </a:lnTo>
                  <a:lnTo>
                    <a:pt x="240055" y="279025"/>
                  </a:lnTo>
                  <a:lnTo>
                    <a:pt x="230065" y="286029"/>
                  </a:lnTo>
                  <a:lnTo>
                    <a:pt x="217951" y="288734"/>
                  </a:lnTo>
                  <a:lnTo>
                    <a:pt x="334955" y="288734"/>
                  </a:lnTo>
                  <a:lnTo>
                    <a:pt x="338921" y="268253"/>
                  </a:lnTo>
                  <a:lnTo>
                    <a:pt x="329555" y="227186"/>
                  </a:lnTo>
                  <a:lnTo>
                    <a:pt x="328395" y="225699"/>
                  </a:lnTo>
                  <a:close/>
                </a:path>
                <a:path w="339090" h="376554">
                  <a:moveTo>
                    <a:pt x="333183" y="81903"/>
                  </a:moveTo>
                  <a:lnTo>
                    <a:pt x="224275" y="81903"/>
                  </a:lnTo>
                  <a:lnTo>
                    <a:pt x="224747" y="81997"/>
                  </a:lnTo>
                  <a:lnTo>
                    <a:pt x="235019" y="85723"/>
                  </a:lnTo>
                  <a:lnTo>
                    <a:pt x="243141" y="92467"/>
                  </a:lnTo>
                  <a:lnTo>
                    <a:pt x="248480" y="101494"/>
                  </a:lnTo>
                  <a:lnTo>
                    <a:pt x="250400" y="112069"/>
                  </a:lnTo>
                  <a:lnTo>
                    <a:pt x="248352" y="123093"/>
                  </a:lnTo>
                  <a:lnTo>
                    <a:pt x="242698" y="132727"/>
                  </a:lnTo>
                  <a:lnTo>
                    <a:pt x="234175" y="139909"/>
                  </a:lnTo>
                  <a:lnTo>
                    <a:pt x="223521" y="143576"/>
                  </a:lnTo>
                  <a:lnTo>
                    <a:pt x="92803" y="143796"/>
                  </a:lnTo>
                  <a:lnTo>
                    <a:pt x="325439" y="143796"/>
                  </a:lnTo>
                  <a:lnTo>
                    <a:pt x="333476" y="118983"/>
                  </a:lnTo>
                  <a:lnTo>
                    <a:pt x="335518" y="93473"/>
                  </a:lnTo>
                  <a:lnTo>
                    <a:pt x="333183" y="8190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092" b="0" i="0" dirty="0">
                <a:solidFill>
                  <a:schemeClr val="accent3"/>
                </a:solidFill>
                <a:latin typeface="Calibre" panose="020B0503030202060203" pitchFamily="34" charset="77"/>
              </a:endParaRPr>
            </a:p>
          </p:txBody>
        </p:sp>
        <p:sp>
          <p:nvSpPr>
            <p:cNvPr id="21" name="object 5">
              <a:extLst>
                <a:ext uri="{FF2B5EF4-FFF2-40B4-BE49-F238E27FC236}">
                  <a16:creationId xmlns:a16="http://schemas.microsoft.com/office/drawing/2014/main" id="{93A601D7-4955-4D7C-ACB6-923E669EF703}"/>
                </a:ext>
              </a:extLst>
            </p:cNvPr>
            <p:cNvSpPr/>
            <p:nvPr/>
          </p:nvSpPr>
          <p:spPr>
            <a:xfrm>
              <a:off x="2036153" y="3664565"/>
              <a:ext cx="330835" cy="377190"/>
            </a:xfrm>
            <a:custGeom>
              <a:avLst/>
              <a:gdLst/>
              <a:ahLst/>
              <a:cxnLst/>
              <a:rect l="l" t="t" r="r" b="b"/>
              <a:pathLst>
                <a:path w="330835" h="377189">
                  <a:moveTo>
                    <a:pt x="330225" y="290830"/>
                  </a:moveTo>
                  <a:lnTo>
                    <a:pt x="91986" y="290830"/>
                  </a:lnTo>
                  <a:lnTo>
                    <a:pt x="91986" y="226060"/>
                  </a:lnTo>
                  <a:lnTo>
                    <a:pt x="306755" y="226060"/>
                  </a:lnTo>
                  <a:lnTo>
                    <a:pt x="306755" y="142240"/>
                  </a:lnTo>
                  <a:lnTo>
                    <a:pt x="91859" y="142240"/>
                  </a:lnTo>
                  <a:lnTo>
                    <a:pt x="91859" y="82550"/>
                  </a:lnTo>
                  <a:lnTo>
                    <a:pt x="330085" y="82550"/>
                  </a:lnTo>
                  <a:lnTo>
                    <a:pt x="330085" y="0"/>
                  </a:lnTo>
                  <a:lnTo>
                    <a:pt x="0" y="0"/>
                  </a:lnTo>
                  <a:lnTo>
                    <a:pt x="0" y="82550"/>
                  </a:lnTo>
                  <a:lnTo>
                    <a:pt x="0" y="142240"/>
                  </a:lnTo>
                  <a:lnTo>
                    <a:pt x="0" y="226060"/>
                  </a:lnTo>
                  <a:lnTo>
                    <a:pt x="0" y="290830"/>
                  </a:lnTo>
                  <a:lnTo>
                    <a:pt x="0" y="377190"/>
                  </a:lnTo>
                  <a:lnTo>
                    <a:pt x="330225" y="377190"/>
                  </a:lnTo>
                  <a:lnTo>
                    <a:pt x="330225" y="29083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092" b="0" i="0" dirty="0">
                <a:solidFill>
                  <a:schemeClr val="accent3"/>
                </a:solidFill>
                <a:latin typeface="Calibre" panose="020B0503030202060203" pitchFamily="34" charset="77"/>
              </a:endParaRPr>
            </a:p>
          </p:txBody>
        </p:sp>
        <p:sp>
          <p:nvSpPr>
            <p:cNvPr id="23" name="object 6">
              <a:extLst>
                <a:ext uri="{FF2B5EF4-FFF2-40B4-BE49-F238E27FC236}">
                  <a16:creationId xmlns:a16="http://schemas.microsoft.com/office/drawing/2014/main" id="{B1DE8E91-7763-4093-91E4-6CF6F003B448}"/>
                </a:ext>
              </a:extLst>
            </p:cNvPr>
            <p:cNvSpPr/>
            <p:nvPr/>
          </p:nvSpPr>
          <p:spPr>
            <a:xfrm>
              <a:off x="1644435" y="3665051"/>
              <a:ext cx="335280" cy="377190"/>
            </a:xfrm>
            <a:custGeom>
              <a:avLst/>
              <a:gdLst/>
              <a:ahLst/>
              <a:cxnLst/>
              <a:rect l="l" t="t" r="r" b="b"/>
              <a:pathLst>
                <a:path w="335280" h="377189">
                  <a:moveTo>
                    <a:pt x="199669" y="0"/>
                  </a:moveTo>
                  <a:lnTo>
                    <a:pt x="0" y="0"/>
                  </a:lnTo>
                  <a:lnTo>
                    <a:pt x="0" y="376595"/>
                  </a:lnTo>
                  <a:lnTo>
                    <a:pt x="91683" y="376595"/>
                  </a:lnTo>
                  <a:lnTo>
                    <a:pt x="91683" y="224213"/>
                  </a:lnTo>
                  <a:lnTo>
                    <a:pt x="326253" y="224118"/>
                  </a:lnTo>
                  <a:lnTo>
                    <a:pt x="325144" y="219532"/>
                  </a:lnTo>
                  <a:lnTo>
                    <a:pt x="306446" y="197092"/>
                  </a:lnTo>
                  <a:lnTo>
                    <a:pt x="287747" y="185212"/>
                  </a:lnTo>
                  <a:lnTo>
                    <a:pt x="279248" y="181732"/>
                  </a:lnTo>
                  <a:lnTo>
                    <a:pt x="311398" y="171085"/>
                  </a:lnTo>
                  <a:lnTo>
                    <a:pt x="327907" y="158870"/>
                  </a:lnTo>
                  <a:lnTo>
                    <a:pt x="332465" y="142697"/>
                  </a:lnTo>
                  <a:lnTo>
                    <a:pt x="91368" y="142697"/>
                  </a:lnTo>
                  <a:lnTo>
                    <a:pt x="91368" y="82405"/>
                  </a:lnTo>
                  <a:lnTo>
                    <a:pt x="330982" y="82405"/>
                  </a:lnTo>
                  <a:lnTo>
                    <a:pt x="322904" y="48781"/>
                  </a:lnTo>
                  <a:lnTo>
                    <a:pt x="291714" y="18725"/>
                  </a:lnTo>
                  <a:lnTo>
                    <a:pt x="248299" y="3942"/>
                  </a:lnTo>
                  <a:lnTo>
                    <a:pt x="199669" y="0"/>
                  </a:lnTo>
                  <a:close/>
                </a:path>
                <a:path w="335280" h="377189">
                  <a:moveTo>
                    <a:pt x="326253" y="224118"/>
                  </a:moveTo>
                  <a:lnTo>
                    <a:pt x="192664" y="224118"/>
                  </a:lnTo>
                  <a:lnTo>
                    <a:pt x="212896" y="228524"/>
                  </a:lnTo>
                  <a:lnTo>
                    <a:pt x="229210" y="239988"/>
                  </a:lnTo>
                  <a:lnTo>
                    <a:pt x="240101" y="256850"/>
                  </a:lnTo>
                  <a:lnTo>
                    <a:pt x="244065" y="277447"/>
                  </a:lnTo>
                  <a:lnTo>
                    <a:pt x="244065" y="376260"/>
                  </a:lnTo>
                  <a:lnTo>
                    <a:pt x="333811" y="376239"/>
                  </a:lnTo>
                  <a:lnTo>
                    <a:pt x="333644" y="254693"/>
                  </a:lnTo>
                  <a:lnTo>
                    <a:pt x="326253" y="224118"/>
                  </a:lnTo>
                  <a:close/>
                </a:path>
                <a:path w="335280" h="377189">
                  <a:moveTo>
                    <a:pt x="330982" y="82405"/>
                  </a:moveTo>
                  <a:lnTo>
                    <a:pt x="220286" y="82405"/>
                  </a:lnTo>
                  <a:lnTo>
                    <a:pt x="231110" y="84408"/>
                  </a:lnTo>
                  <a:lnTo>
                    <a:pt x="240043" y="89930"/>
                  </a:lnTo>
                  <a:lnTo>
                    <a:pt x="246453" y="98242"/>
                  </a:lnTo>
                  <a:lnTo>
                    <a:pt x="249709" y="108614"/>
                  </a:lnTo>
                  <a:lnTo>
                    <a:pt x="249709" y="116834"/>
                  </a:lnTo>
                  <a:lnTo>
                    <a:pt x="220244" y="142655"/>
                  </a:lnTo>
                  <a:lnTo>
                    <a:pt x="91368" y="142697"/>
                  </a:lnTo>
                  <a:lnTo>
                    <a:pt x="332465" y="142697"/>
                  </a:lnTo>
                  <a:lnTo>
                    <a:pt x="333989" y="137289"/>
                  </a:lnTo>
                  <a:lnTo>
                    <a:pt x="334858" y="98541"/>
                  </a:lnTo>
                  <a:lnTo>
                    <a:pt x="330982" y="8240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092" b="0" i="0" dirty="0">
                <a:solidFill>
                  <a:schemeClr val="accent3"/>
                </a:solidFill>
                <a:latin typeface="Calibre" panose="020B0503030202060203" pitchFamily="34" charset="77"/>
              </a:endParaRPr>
            </a:p>
          </p:txBody>
        </p:sp>
        <p:sp>
          <p:nvSpPr>
            <p:cNvPr id="24" name="object 7">
              <a:extLst>
                <a:ext uri="{FF2B5EF4-FFF2-40B4-BE49-F238E27FC236}">
                  <a16:creationId xmlns:a16="http://schemas.microsoft.com/office/drawing/2014/main" id="{1CBE5F1B-51A5-428B-90A1-E3145DA3F053}"/>
                </a:ext>
              </a:extLst>
            </p:cNvPr>
            <p:cNvSpPr/>
            <p:nvPr/>
          </p:nvSpPr>
          <p:spPr>
            <a:xfrm>
              <a:off x="848687" y="3664564"/>
              <a:ext cx="354965" cy="377190"/>
            </a:xfrm>
            <a:custGeom>
              <a:avLst/>
              <a:gdLst/>
              <a:ahLst/>
              <a:cxnLst/>
              <a:rect l="l" t="t" r="r" b="b"/>
              <a:pathLst>
                <a:path w="354965" h="377189">
                  <a:moveTo>
                    <a:pt x="354104" y="0"/>
                  </a:moveTo>
                  <a:lnTo>
                    <a:pt x="189460" y="303"/>
                  </a:lnTo>
                  <a:lnTo>
                    <a:pt x="133681" y="8175"/>
                  </a:lnTo>
                  <a:lnTo>
                    <a:pt x="89820" y="27103"/>
                  </a:lnTo>
                  <a:lnTo>
                    <a:pt x="52596" y="57207"/>
                  </a:lnTo>
                  <a:lnTo>
                    <a:pt x="21079" y="101104"/>
                  </a:lnTo>
                  <a:lnTo>
                    <a:pt x="2386" y="157627"/>
                  </a:lnTo>
                  <a:lnTo>
                    <a:pt x="0" y="187742"/>
                  </a:lnTo>
                  <a:lnTo>
                    <a:pt x="190" y="197329"/>
                  </a:lnTo>
                  <a:lnTo>
                    <a:pt x="16489" y="266259"/>
                  </a:lnTo>
                  <a:lnTo>
                    <a:pt x="38678" y="302234"/>
                  </a:lnTo>
                  <a:lnTo>
                    <a:pt x="68749" y="332267"/>
                  </a:lnTo>
                  <a:lnTo>
                    <a:pt x="105808" y="355235"/>
                  </a:lnTo>
                  <a:lnTo>
                    <a:pt x="142685" y="367390"/>
                  </a:lnTo>
                  <a:lnTo>
                    <a:pt x="208234" y="375925"/>
                  </a:lnTo>
                  <a:lnTo>
                    <a:pt x="354261" y="376690"/>
                  </a:lnTo>
                  <a:lnTo>
                    <a:pt x="354586" y="286043"/>
                  </a:lnTo>
                  <a:lnTo>
                    <a:pt x="351570" y="286085"/>
                  </a:lnTo>
                  <a:lnTo>
                    <a:pt x="330761" y="286407"/>
                  </a:lnTo>
                  <a:lnTo>
                    <a:pt x="283056" y="286781"/>
                  </a:lnTo>
                  <a:lnTo>
                    <a:pt x="227573" y="286371"/>
                  </a:lnTo>
                  <a:lnTo>
                    <a:pt x="183428" y="284336"/>
                  </a:lnTo>
                  <a:lnTo>
                    <a:pt x="139749" y="271800"/>
                  </a:lnTo>
                  <a:lnTo>
                    <a:pt x="94943" y="217002"/>
                  </a:lnTo>
                  <a:lnTo>
                    <a:pt x="90049" y="184811"/>
                  </a:lnTo>
                  <a:lnTo>
                    <a:pt x="96443" y="148666"/>
                  </a:lnTo>
                  <a:lnTo>
                    <a:pt x="143102" y="98331"/>
                  </a:lnTo>
                  <a:lnTo>
                    <a:pt x="180371" y="87390"/>
                  </a:lnTo>
                  <a:lnTo>
                    <a:pt x="274821" y="85208"/>
                  </a:lnTo>
                  <a:lnTo>
                    <a:pt x="353811" y="85630"/>
                  </a:lnTo>
                  <a:lnTo>
                    <a:pt x="35410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092" b="0" i="0" dirty="0">
                <a:solidFill>
                  <a:schemeClr val="accent3"/>
                </a:solidFill>
                <a:latin typeface="Calibre" panose="020B0503030202060203" pitchFamily="34" charset="77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0C4C1BD-836D-4EDC-B763-3EEAACC43891}"/>
              </a:ext>
            </a:extLst>
          </p:cNvPr>
          <p:cNvGrpSpPr/>
          <p:nvPr userDrawn="1"/>
        </p:nvGrpSpPr>
        <p:grpSpPr>
          <a:xfrm>
            <a:off x="10758474" y="482113"/>
            <a:ext cx="920764" cy="229061"/>
            <a:chOff x="848687" y="3664503"/>
            <a:chExt cx="1518301" cy="377738"/>
          </a:xfrm>
          <a:solidFill>
            <a:schemeClr val="accent6"/>
          </a:solidFill>
        </p:grpSpPr>
        <p:sp>
          <p:nvSpPr>
            <p:cNvPr id="13" name="object 4">
              <a:extLst>
                <a:ext uri="{FF2B5EF4-FFF2-40B4-BE49-F238E27FC236}">
                  <a16:creationId xmlns:a16="http://schemas.microsoft.com/office/drawing/2014/main" id="{312B9FE8-0E7C-4278-80F6-6DFE3EFABD14}"/>
                </a:ext>
              </a:extLst>
            </p:cNvPr>
            <p:cNvSpPr/>
            <p:nvPr/>
          </p:nvSpPr>
          <p:spPr>
            <a:xfrm>
              <a:off x="1259721" y="3664503"/>
              <a:ext cx="339090" cy="376555"/>
            </a:xfrm>
            <a:custGeom>
              <a:avLst/>
              <a:gdLst/>
              <a:ahLst/>
              <a:cxnLst/>
              <a:rect l="l" t="t" r="r" b="b"/>
              <a:pathLst>
                <a:path w="339090" h="376554">
                  <a:moveTo>
                    <a:pt x="0" y="0"/>
                  </a:moveTo>
                  <a:lnTo>
                    <a:pt x="0" y="376480"/>
                  </a:lnTo>
                  <a:lnTo>
                    <a:pt x="194873" y="376480"/>
                  </a:lnTo>
                  <a:lnTo>
                    <a:pt x="261806" y="367185"/>
                  </a:lnTo>
                  <a:lnTo>
                    <a:pt x="306387" y="342675"/>
                  </a:lnTo>
                  <a:lnTo>
                    <a:pt x="331222" y="308010"/>
                  </a:lnTo>
                  <a:lnTo>
                    <a:pt x="334955" y="288734"/>
                  </a:lnTo>
                  <a:lnTo>
                    <a:pt x="92719" y="288734"/>
                  </a:lnTo>
                  <a:lnTo>
                    <a:pt x="92719" y="225699"/>
                  </a:lnTo>
                  <a:lnTo>
                    <a:pt x="328395" y="225699"/>
                  </a:lnTo>
                  <a:lnTo>
                    <a:pt x="308948" y="200777"/>
                  </a:lnTo>
                  <a:lnTo>
                    <a:pt x="288342" y="186665"/>
                  </a:lnTo>
                  <a:lnTo>
                    <a:pt x="278975" y="182486"/>
                  </a:lnTo>
                  <a:lnTo>
                    <a:pt x="308058" y="166465"/>
                  </a:lnTo>
                  <a:lnTo>
                    <a:pt x="325274" y="144305"/>
                  </a:lnTo>
                  <a:lnTo>
                    <a:pt x="325439" y="143796"/>
                  </a:lnTo>
                  <a:lnTo>
                    <a:pt x="92803" y="143796"/>
                  </a:lnTo>
                  <a:lnTo>
                    <a:pt x="92719" y="81903"/>
                  </a:lnTo>
                  <a:lnTo>
                    <a:pt x="333183" y="81903"/>
                  </a:lnTo>
                  <a:lnTo>
                    <a:pt x="328306" y="57731"/>
                  </a:lnTo>
                  <a:lnTo>
                    <a:pt x="304671" y="27959"/>
                  </a:lnTo>
                  <a:lnTo>
                    <a:pt x="261426" y="7584"/>
                  </a:lnTo>
                  <a:lnTo>
                    <a:pt x="195386" y="31"/>
                  </a:lnTo>
                  <a:lnTo>
                    <a:pt x="0" y="0"/>
                  </a:lnTo>
                  <a:close/>
                </a:path>
                <a:path w="339090" h="376554">
                  <a:moveTo>
                    <a:pt x="328395" y="225699"/>
                  </a:moveTo>
                  <a:lnTo>
                    <a:pt x="221008" y="225699"/>
                  </a:lnTo>
                  <a:lnTo>
                    <a:pt x="221302" y="225741"/>
                  </a:lnTo>
                  <a:lnTo>
                    <a:pt x="232420" y="229124"/>
                  </a:lnTo>
                  <a:lnTo>
                    <a:pt x="241310" y="235953"/>
                  </a:lnTo>
                  <a:lnTo>
                    <a:pt x="247207" y="245393"/>
                  </a:lnTo>
                  <a:lnTo>
                    <a:pt x="249343" y="256609"/>
                  </a:lnTo>
                  <a:lnTo>
                    <a:pt x="246841" y="268844"/>
                  </a:lnTo>
                  <a:lnTo>
                    <a:pt x="240055" y="279025"/>
                  </a:lnTo>
                  <a:lnTo>
                    <a:pt x="230065" y="286029"/>
                  </a:lnTo>
                  <a:lnTo>
                    <a:pt x="217951" y="288734"/>
                  </a:lnTo>
                  <a:lnTo>
                    <a:pt x="334955" y="288734"/>
                  </a:lnTo>
                  <a:lnTo>
                    <a:pt x="338921" y="268253"/>
                  </a:lnTo>
                  <a:lnTo>
                    <a:pt x="329555" y="227186"/>
                  </a:lnTo>
                  <a:lnTo>
                    <a:pt x="328395" y="225699"/>
                  </a:lnTo>
                  <a:close/>
                </a:path>
                <a:path w="339090" h="376554">
                  <a:moveTo>
                    <a:pt x="333183" y="81903"/>
                  </a:moveTo>
                  <a:lnTo>
                    <a:pt x="224275" y="81903"/>
                  </a:lnTo>
                  <a:lnTo>
                    <a:pt x="224747" y="81997"/>
                  </a:lnTo>
                  <a:lnTo>
                    <a:pt x="235019" y="85723"/>
                  </a:lnTo>
                  <a:lnTo>
                    <a:pt x="243141" y="92467"/>
                  </a:lnTo>
                  <a:lnTo>
                    <a:pt x="248480" y="101494"/>
                  </a:lnTo>
                  <a:lnTo>
                    <a:pt x="250400" y="112069"/>
                  </a:lnTo>
                  <a:lnTo>
                    <a:pt x="248352" y="123093"/>
                  </a:lnTo>
                  <a:lnTo>
                    <a:pt x="242698" y="132727"/>
                  </a:lnTo>
                  <a:lnTo>
                    <a:pt x="234175" y="139909"/>
                  </a:lnTo>
                  <a:lnTo>
                    <a:pt x="223521" y="143576"/>
                  </a:lnTo>
                  <a:lnTo>
                    <a:pt x="92803" y="143796"/>
                  </a:lnTo>
                  <a:lnTo>
                    <a:pt x="325439" y="143796"/>
                  </a:lnTo>
                  <a:lnTo>
                    <a:pt x="333476" y="118983"/>
                  </a:lnTo>
                  <a:lnTo>
                    <a:pt x="335518" y="93473"/>
                  </a:lnTo>
                  <a:lnTo>
                    <a:pt x="333183" y="8190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092" b="0" i="0" dirty="0">
                <a:solidFill>
                  <a:schemeClr val="accent3"/>
                </a:solidFill>
                <a:latin typeface="Calibre" panose="020B0503030202060203" pitchFamily="34" charset="77"/>
              </a:endParaRPr>
            </a:p>
          </p:txBody>
        </p:sp>
        <p:sp>
          <p:nvSpPr>
            <p:cNvPr id="16" name="object 5">
              <a:extLst>
                <a:ext uri="{FF2B5EF4-FFF2-40B4-BE49-F238E27FC236}">
                  <a16:creationId xmlns:a16="http://schemas.microsoft.com/office/drawing/2014/main" id="{AD1D8B5D-D461-4A39-B96F-72104978F0B2}"/>
                </a:ext>
              </a:extLst>
            </p:cNvPr>
            <p:cNvSpPr/>
            <p:nvPr/>
          </p:nvSpPr>
          <p:spPr>
            <a:xfrm>
              <a:off x="2036153" y="3664565"/>
              <a:ext cx="330835" cy="377190"/>
            </a:xfrm>
            <a:custGeom>
              <a:avLst/>
              <a:gdLst/>
              <a:ahLst/>
              <a:cxnLst/>
              <a:rect l="l" t="t" r="r" b="b"/>
              <a:pathLst>
                <a:path w="330835" h="377189">
                  <a:moveTo>
                    <a:pt x="330225" y="290830"/>
                  </a:moveTo>
                  <a:lnTo>
                    <a:pt x="91986" y="290830"/>
                  </a:lnTo>
                  <a:lnTo>
                    <a:pt x="91986" y="226060"/>
                  </a:lnTo>
                  <a:lnTo>
                    <a:pt x="306755" y="226060"/>
                  </a:lnTo>
                  <a:lnTo>
                    <a:pt x="306755" y="142240"/>
                  </a:lnTo>
                  <a:lnTo>
                    <a:pt x="91859" y="142240"/>
                  </a:lnTo>
                  <a:lnTo>
                    <a:pt x="91859" y="82550"/>
                  </a:lnTo>
                  <a:lnTo>
                    <a:pt x="330085" y="82550"/>
                  </a:lnTo>
                  <a:lnTo>
                    <a:pt x="330085" y="0"/>
                  </a:lnTo>
                  <a:lnTo>
                    <a:pt x="0" y="0"/>
                  </a:lnTo>
                  <a:lnTo>
                    <a:pt x="0" y="82550"/>
                  </a:lnTo>
                  <a:lnTo>
                    <a:pt x="0" y="142240"/>
                  </a:lnTo>
                  <a:lnTo>
                    <a:pt x="0" y="226060"/>
                  </a:lnTo>
                  <a:lnTo>
                    <a:pt x="0" y="290830"/>
                  </a:lnTo>
                  <a:lnTo>
                    <a:pt x="0" y="377190"/>
                  </a:lnTo>
                  <a:lnTo>
                    <a:pt x="330225" y="377190"/>
                  </a:lnTo>
                  <a:lnTo>
                    <a:pt x="330225" y="29083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092" b="0" i="0" dirty="0">
                <a:solidFill>
                  <a:schemeClr val="accent3"/>
                </a:solidFill>
                <a:latin typeface="Calibre" panose="020B0503030202060203" pitchFamily="34" charset="77"/>
              </a:endParaRPr>
            </a:p>
          </p:txBody>
        </p:sp>
        <p:sp>
          <p:nvSpPr>
            <p:cNvPr id="17" name="object 6">
              <a:extLst>
                <a:ext uri="{FF2B5EF4-FFF2-40B4-BE49-F238E27FC236}">
                  <a16:creationId xmlns:a16="http://schemas.microsoft.com/office/drawing/2014/main" id="{39D9C90F-C6DF-4D3D-BA85-FC0447837BB6}"/>
                </a:ext>
              </a:extLst>
            </p:cNvPr>
            <p:cNvSpPr/>
            <p:nvPr/>
          </p:nvSpPr>
          <p:spPr>
            <a:xfrm>
              <a:off x="1644435" y="3665051"/>
              <a:ext cx="335280" cy="377190"/>
            </a:xfrm>
            <a:custGeom>
              <a:avLst/>
              <a:gdLst/>
              <a:ahLst/>
              <a:cxnLst/>
              <a:rect l="l" t="t" r="r" b="b"/>
              <a:pathLst>
                <a:path w="335280" h="377189">
                  <a:moveTo>
                    <a:pt x="199669" y="0"/>
                  </a:moveTo>
                  <a:lnTo>
                    <a:pt x="0" y="0"/>
                  </a:lnTo>
                  <a:lnTo>
                    <a:pt x="0" y="376595"/>
                  </a:lnTo>
                  <a:lnTo>
                    <a:pt x="91683" y="376595"/>
                  </a:lnTo>
                  <a:lnTo>
                    <a:pt x="91683" y="224213"/>
                  </a:lnTo>
                  <a:lnTo>
                    <a:pt x="326253" y="224118"/>
                  </a:lnTo>
                  <a:lnTo>
                    <a:pt x="325144" y="219532"/>
                  </a:lnTo>
                  <a:lnTo>
                    <a:pt x="306446" y="197092"/>
                  </a:lnTo>
                  <a:lnTo>
                    <a:pt x="287747" y="185212"/>
                  </a:lnTo>
                  <a:lnTo>
                    <a:pt x="279248" y="181732"/>
                  </a:lnTo>
                  <a:lnTo>
                    <a:pt x="311398" y="171085"/>
                  </a:lnTo>
                  <a:lnTo>
                    <a:pt x="327907" y="158870"/>
                  </a:lnTo>
                  <a:lnTo>
                    <a:pt x="332465" y="142697"/>
                  </a:lnTo>
                  <a:lnTo>
                    <a:pt x="91368" y="142697"/>
                  </a:lnTo>
                  <a:lnTo>
                    <a:pt x="91368" y="82405"/>
                  </a:lnTo>
                  <a:lnTo>
                    <a:pt x="330982" y="82405"/>
                  </a:lnTo>
                  <a:lnTo>
                    <a:pt x="322904" y="48781"/>
                  </a:lnTo>
                  <a:lnTo>
                    <a:pt x="291714" y="18725"/>
                  </a:lnTo>
                  <a:lnTo>
                    <a:pt x="248299" y="3942"/>
                  </a:lnTo>
                  <a:lnTo>
                    <a:pt x="199669" y="0"/>
                  </a:lnTo>
                  <a:close/>
                </a:path>
                <a:path w="335280" h="377189">
                  <a:moveTo>
                    <a:pt x="326253" y="224118"/>
                  </a:moveTo>
                  <a:lnTo>
                    <a:pt x="192664" y="224118"/>
                  </a:lnTo>
                  <a:lnTo>
                    <a:pt x="212896" y="228524"/>
                  </a:lnTo>
                  <a:lnTo>
                    <a:pt x="229210" y="239988"/>
                  </a:lnTo>
                  <a:lnTo>
                    <a:pt x="240101" y="256850"/>
                  </a:lnTo>
                  <a:lnTo>
                    <a:pt x="244065" y="277447"/>
                  </a:lnTo>
                  <a:lnTo>
                    <a:pt x="244065" y="376260"/>
                  </a:lnTo>
                  <a:lnTo>
                    <a:pt x="333811" y="376239"/>
                  </a:lnTo>
                  <a:lnTo>
                    <a:pt x="333644" y="254693"/>
                  </a:lnTo>
                  <a:lnTo>
                    <a:pt x="326253" y="224118"/>
                  </a:lnTo>
                  <a:close/>
                </a:path>
                <a:path w="335280" h="377189">
                  <a:moveTo>
                    <a:pt x="330982" y="82405"/>
                  </a:moveTo>
                  <a:lnTo>
                    <a:pt x="220286" y="82405"/>
                  </a:lnTo>
                  <a:lnTo>
                    <a:pt x="231110" y="84408"/>
                  </a:lnTo>
                  <a:lnTo>
                    <a:pt x="240043" y="89930"/>
                  </a:lnTo>
                  <a:lnTo>
                    <a:pt x="246453" y="98242"/>
                  </a:lnTo>
                  <a:lnTo>
                    <a:pt x="249709" y="108614"/>
                  </a:lnTo>
                  <a:lnTo>
                    <a:pt x="249709" y="116834"/>
                  </a:lnTo>
                  <a:lnTo>
                    <a:pt x="220244" y="142655"/>
                  </a:lnTo>
                  <a:lnTo>
                    <a:pt x="91368" y="142697"/>
                  </a:lnTo>
                  <a:lnTo>
                    <a:pt x="332465" y="142697"/>
                  </a:lnTo>
                  <a:lnTo>
                    <a:pt x="333989" y="137289"/>
                  </a:lnTo>
                  <a:lnTo>
                    <a:pt x="334858" y="98541"/>
                  </a:lnTo>
                  <a:lnTo>
                    <a:pt x="330982" y="8240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092" b="0" i="0" dirty="0">
                <a:solidFill>
                  <a:schemeClr val="accent3"/>
                </a:solidFill>
                <a:latin typeface="Calibre" panose="020B0503030202060203" pitchFamily="34" charset="77"/>
              </a:endParaRPr>
            </a:p>
          </p:txBody>
        </p:sp>
        <p:sp>
          <p:nvSpPr>
            <p:cNvPr id="18" name="object 7">
              <a:extLst>
                <a:ext uri="{FF2B5EF4-FFF2-40B4-BE49-F238E27FC236}">
                  <a16:creationId xmlns:a16="http://schemas.microsoft.com/office/drawing/2014/main" id="{B15727E1-A84F-4079-B2EF-9C1588B91D4D}"/>
                </a:ext>
              </a:extLst>
            </p:cNvPr>
            <p:cNvSpPr/>
            <p:nvPr/>
          </p:nvSpPr>
          <p:spPr>
            <a:xfrm>
              <a:off x="848687" y="3664564"/>
              <a:ext cx="354965" cy="377190"/>
            </a:xfrm>
            <a:custGeom>
              <a:avLst/>
              <a:gdLst/>
              <a:ahLst/>
              <a:cxnLst/>
              <a:rect l="l" t="t" r="r" b="b"/>
              <a:pathLst>
                <a:path w="354965" h="377189">
                  <a:moveTo>
                    <a:pt x="354104" y="0"/>
                  </a:moveTo>
                  <a:lnTo>
                    <a:pt x="189460" y="303"/>
                  </a:lnTo>
                  <a:lnTo>
                    <a:pt x="133681" y="8175"/>
                  </a:lnTo>
                  <a:lnTo>
                    <a:pt x="89820" y="27103"/>
                  </a:lnTo>
                  <a:lnTo>
                    <a:pt x="52596" y="57207"/>
                  </a:lnTo>
                  <a:lnTo>
                    <a:pt x="21079" y="101104"/>
                  </a:lnTo>
                  <a:lnTo>
                    <a:pt x="2386" y="157627"/>
                  </a:lnTo>
                  <a:lnTo>
                    <a:pt x="0" y="187742"/>
                  </a:lnTo>
                  <a:lnTo>
                    <a:pt x="190" y="197329"/>
                  </a:lnTo>
                  <a:lnTo>
                    <a:pt x="16489" y="266259"/>
                  </a:lnTo>
                  <a:lnTo>
                    <a:pt x="38678" y="302234"/>
                  </a:lnTo>
                  <a:lnTo>
                    <a:pt x="68749" y="332267"/>
                  </a:lnTo>
                  <a:lnTo>
                    <a:pt x="105808" y="355235"/>
                  </a:lnTo>
                  <a:lnTo>
                    <a:pt x="142685" y="367390"/>
                  </a:lnTo>
                  <a:lnTo>
                    <a:pt x="208234" y="375925"/>
                  </a:lnTo>
                  <a:lnTo>
                    <a:pt x="354261" y="376690"/>
                  </a:lnTo>
                  <a:lnTo>
                    <a:pt x="354586" y="286043"/>
                  </a:lnTo>
                  <a:lnTo>
                    <a:pt x="351570" y="286085"/>
                  </a:lnTo>
                  <a:lnTo>
                    <a:pt x="330761" y="286407"/>
                  </a:lnTo>
                  <a:lnTo>
                    <a:pt x="283056" y="286781"/>
                  </a:lnTo>
                  <a:lnTo>
                    <a:pt x="227573" y="286371"/>
                  </a:lnTo>
                  <a:lnTo>
                    <a:pt x="183428" y="284336"/>
                  </a:lnTo>
                  <a:lnTo>
                    <a:pt x="139749" y="271800"/>
                  </a:lnTo>
                  <a:lnTo>
                    <a:pt x="94943" y="217002"/>
                  </a:lnTo>
                  <a:lnTo>
                    <a:pt x="90049" y="184811"/>
                  </a:lnTo>
                  <a:lnTo>
                    <a:pt x="96443" y="148666"/>
                  </a:lnTo>
                  <a:lnTo>
                    <a:pt x="143102" y="98331"/>
                  </a:lnTo>
                  <a:lnTo>
                    <a:pt x="180371" y="87390"/>
                  </a:lnTo>
                  <a:lnTo>
                    <a:pt x="274821" y="85208"/>
                  </a:lnTo>
                  <a:lnTo>
                    <a:pt x="353811" y="85630"/>
                  </a:lnTo>
                  <a:lnTo>
                    <a:pt x="35410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092" b="0" i="0" dirty="0">
                <a:solidFill>
                  <a:schemeClr val="accent3"/>
                </a:solidFill>
                <a:latin typeface="Calibre" panose="020B0503030202060203" pitchFamily="34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322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+ no Subheading +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0">
            <a:extLst>
              <a:ext uri="{FF2B5EF4-FFF2-40B4-BE49-F238E27FC236}">
                <a16:creationId xmlns:a16="http://schemas.microsoft.com/office/drawing/2014/main" id="{196D6582-4EEB-4B56-93E7-9140E1B674D7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3594409" y="1617663"/>
            <a:ext cx="3474729" cy="47640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4" name="Content Placeholder 20">
            <a:extLst>
              <a:ext uri="{FF2B5EF4-FFF2-40B4-BE49-F238E27FC236}">
                <a16:creationId xmlns:a16="http://schemas.microsoft.com/office/drawing/2014/main" id="{E75F33F6-0A58-474C-B6DA-81A66074D158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7693334" y="1618456"/>
            <a:ext cx="3473142" cy="47640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7405448-4BB4-44F3-B6CC-224CE96172CE}"/>
              </a:ext>
            </a:extLst>
          </p:cNvPr>
          <p:cNvCxnSpPr>
            <a:cxnSpLocks/>
          </p:cNvCxnSpPr>
          <p:nvPr/>
        </p:nvCxnSpPr>
        <p:spPr>
          <a:xfrm flipH="1">
            <a:off x="503224" y="1022541"/>
            <a:ext cx="931876" cy="0"/>
          </a:xfrm>
          <a:prstGeom prst="line">
            <a:avLst/>
          </a:prstGeom>
          <a:ln w="2540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BBF2B94-1837-4093-A56F-6E0AB25661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536700" y="957804"/>
            <a:ext cx="1936750" cy="182683"/>
          </a:xfrm>
        </p:spPr>
        <p:txBody>
          <a:bodyPr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050" cap="all" baseline="0">
                <a:latin typeface="Calibre Medium" panose="020B0603030202060203" pitchFamily="34" charset="0"/>
              </a:defRPr>
            </a:lvl1pPr>
          </a:lstStyle>
          <a:p>
            <a:pPr lvl="0"/>
            <a:r>
              <a:rPr lang="en-US" dirty="0"/>
              <a:t>NAVIGATION </a:t>
            </a:r>
            <a:r>
              <a:rPr lang="en-US" dirty="0" err="1"/>
              <a:t>HEADer</a:t>
            </a:r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DC34ECF-03B3-486C-ADEE-66E4B678A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5031B-3064-476B-97FA-9EA41C18A7F4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511177" y="3492063"/>
            <a:ext cx="1947861" cy="2500313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050">
                <a:latin typeface="Calibre Semibold" panose="020B0703030202060203" pitchFamily="34" charset="0"/>
              </a:defRPr>
            </a:lvl1pPr>
            <a:lvl2pPr>
              <a:spcBef>
                <a:spcPts val="300"/>
              </a:spcBef>
              <a:spcAft>
                <a:spcPts val="300"/>
              </a:spcAft>
              <a:defRPr sz="1050">
                <a:latin typeface="+mn-lt"/>
              </a:defRPr>
            </a:lvl2pPr>
            <a:lvl3pPr marL="171450" indent="-171450">
              <a:spcBef>
                <a:spcPts val="200"/>
              </a:spcBef>
              <a:spcAft>
                <a:spcPts val="0"/>
              </a:spcAft>
              <a:buFont typeface="Calibre" panose="020B0503030202060203" pitchFamily="34" charset="0"/>
              <a:buChar char="–"/>
              <a:defRPr sz="105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40703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+ Subheading + Notes +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3B43F8BF-DEF3-4B33-9F57-9D925560A69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84576" y="917539"/>
            <a:ext cx="3997324" cy="708232"/>
          </a:xfrm>
        </p:spPr>
        <p:txBody>
          <a:bodyPr anchor="t"/>
          <a:lstStyle>
            <a:lvl2pPr>
              <a:defRPr/>
            </a:lvl2pPr>
          </a:lstStyle>
          <a:p>
            <a:pPr lvl="1"/>
            <a:r>
              <a:rPr lang="en-US" dirty="0"/>
              <a:t>Sub heading</a:t>
            </a:r>
            <a:endParaRPr lang="en-GB" dirty="0"/>
          </a:p>
        </p:txBody>
      </p:sp>
      <p:sp>
        <p:nvSpPr>
          <p:cNvPr id="22" name="Content Placeholder 20">
            <a:extLst>
              <a:ext uri="{FF2B5EF4-FFF2-40B4-BE49-F238E27FC236}">
                <a16:creationId xmlns:a16="http://schemas.microsoft.com/office/drawing/2014/main" id="{196D6582-4EEB-4B56-93E7-9140E1B674D7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3594409" y="1617663"/>
            <a:ext cx="3987491" cy="4764087"/>
          </a:xfrm>
        </p:spPr>
        <p:txBody>
          <a:bodyPr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4" name="Content Placeholder 20">
            <a:extLst>
              <a:ext uri="{FF2B5EF4-FFF2-40B4-BE49-F238E27FC236}">
                <a16:creationId xmlns:a16="http://schemas.microsoft.com/office/drawing/2014/main" id="{E75F33F6-0A58-474C-B6DA-81A66074D158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7693334" y="1618456"/>
            <a:ext cx="1936442" cy="47640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4D09F56-9A31-4162-B88E-6645B27B14D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681911" y="917539"/>
            <a:ext cx="3997324" cy="708232"/>
          </a:xfrm>
        </p:spPr>
        <p:txBody>
          <a:bodyPr anchor="t"/>
          <a:lstStyle>
            <a:lvl2pPr>
              <a:defRPr/>
            </a:lvl2pPr>
          </a:lstStyle>
          <a:p>
            <a:pPr lvl="1"/>
            <a:r>
              <a:rPr lang="en-US" dirty="0"/>
              <a:t>Sub heading</a:t>
            </a:r>
            <a:endParaRPr lang="en-GB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7405448-4BB4-44F3-B6CC-224CE96172CE}"/>
              </a:ext>
            </a:extLst>
          </p:cNvPr>
          <p:cNvCxnSpPr>
            <a:cxnSpLocks/>
          </p:cNvCxnSpPr>
          <p:nvPr/>
        </p:nvCxnSpPr>
        <p:spPr>
          <a:xfrm flipH="1">
            <a:off x="503224" y="1022541"/>
            <a:ext cx="931876" cy="0"/>
          </a:xfrm>
          <a:prstGeom prst="line">
            <a:avLst/>
          </a:prstGeom>
          <a:ln w="2540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BBF2B94-1837-4093-A56F-6E0AB25661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536700" y="957804"/>
            <a:ext cx="1936750" cy="182683"/>
          </a:xfrm>
        </p:spPr>
        <p:txBody>
          <a:bodyPr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050" cap="all" baseline="0">
                <a:latin typeface="Calibre Medium" panose="020B0603030202060203" pitchFamily="34" charset="0"/>
              </a:defRPr>
            </a:lvl1pPr>
          </a:lstStyle>
          <a:p>
            <a:pPr lvl="0"/>
            <a:r>
              <a:rPr lang="en-US" dirty="0"/>
              <a:t>NAVIGATION </a:t>
            </a:r>
            <a:r>
              <a:rPr lang="en-US" dirty="0" err="1"/>
              <a:t>HEADer</a:t>
            </a:r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DC34ECF-03B3-486C-ADEE-66E4B678A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Content Placeholder 20">
            <a:extLst>
              <a:ext uri="{FF2B5EF4-FFF2-40B4-BE49-F238E27FC236}">
                <a16:creationId xmlns:a16="http://schemas.microsoft.com/office/drawing/2014/main" id="{EFA96B3F-6381-41B4-99C1-1577012ECA2E}"/>
              </a:ext>
            </a:extLst>
          </p:cNvPr>
          <p:cNvSpPr>
            <a:spLocks noGrp="1"/>
          </p:cNvSpPr>
          <p:nvPr>
            <p:ph sz="quarter" idx="44"/>
          </p:nvPr>
        </p:nvSpPr>
        <p:spPr>
          <a:xfrm>
            <a:off x="9742796" y="1613071"/>
            <a:ext cx="1936442" cy="47640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14FA46-6FE7-4902-8256-5FAA4C988C22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511177" y="3492064"/>
            <a:ext cx="1947861" cy="2500312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050">
                <a:latin typeface="Calibre Semibold" panose="020B0703030202060203" pitchFamily="34" charset="0"/>
              </a:defRPr>
            </a:lvl1pPr>
            <a:lvl2pPr>
              <a:spcBef>
                <a:spcPts val="300"/>
              </a:spcBef>
              <a:spcAft>
                <a:spcPts val="300"/>
              </a:spcAft>
              <a:defRPr sz="1050">
                <a:latin typeface="+mn-lt"/>
              </a:defRPr>
            </a:lvl2pPr>
            <a:lvl3pPr marL="171450" indent="-171450">
              <a:spcBef>
                <a:spcPts val="200"/>
              </a:spcBef>
              <a:spcAft>
                <a:spcPts val="0"/>
              </a:spcAft>
              <a:buFont typeface="Calibre" panose="020B0503030202060203" pitchFamily="34" charset="0"/>
              <a:buChar char="–"/>
              <a:defRPr sz="105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286053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3 Column +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62755-0C65-4BE0-A5A7-D86C17C7F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9F517510-6DF3-46D3-8B28-CC24695C567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84575" y="921205"/>
            <a:ext cx="2460625" cy="578984"/>
          </a:xfrm>
        </p:spPr>
        <p:txBody>
          <a:bodyPr anchor="t"/>
          <a:lstStyle>
            <a:lvl2pPr>
              <a:defRPr/>
            </a:lvl2pPr>
          </a:lstStyle>
          <a:p>
            <a:pPr lvl="1"/>
            <a:r>
              <a:rPr lang="en-US" dirty="0"/>
              <a:t>Sub heading</a:t>
            </a:r>
            <a:endParaRPr lang="en-GB" dirty="0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CC771E94-59C1-4D28-AB54-6413CE3911C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154738" y="921205"/>
            <a:ext cx="2460625" cy="578984"/>
          </a:xfrm>
        </p:spPr>
        <p:txBody>
          <a:bodyPr anchor="t"/>
          <a:lstStyle>
            <a:lvl2pPr>
              <a:defRPr/>
            </a:lvl2pPr>
          </a:lstStyle>
          <a:p>
            <a:pPr lvl="1"/>
            <a:r>
              <a:rPr lang="en-US" dirty="0"/>
              <a:t>Sub heading</a:t>
            </a:r>
            <a:endParaRPr lang="en-GB" dirty="0"/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D7303290-E059-46C7-B9D5-52B23685643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707438" y="921204"/>
            <a:ext cx="2460625" cy="578984"/>
          </a:xfrm>
        </p:spPr>
        <p:txBody>
          <a:bodyPr anchor="t"/>
          <a:lstStyle>
            <a:lvl2pPr>
              <a:defRPr/>
            </a:lvl2pPr>
          </a:lstStyle>
          <a:p>
            <a:pPr lvl="1"/>
            <a:r>
              <a:rPr lang="en-US" dirty="0"/>
              <a:t>Sub heading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2F9A9A-F488-4434-A4E9-6067B6E3316D}"/>
              </a:ext>
            </a:extLst>
          </p:cNvPr>
          <p:cNvSpPr>
            <a:spLocks noGrp="1"/>
          </p:cNvSpPr>
          <p:nvPr>
            <p:ph sz="quarter" idx="47"/>
          </p:nvPr>
        </p:nvSpPr>
        <p:spPr>
          <a:xfrm>
            <a:off x="3584575" y="1615581"/>
            <a:ext cx="2451100" cy="4774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05E2AA67-294D-44E6-802E-395517F6C1A7}"/>
              </a:ext>
            </a:extLst>
          </p:cNvPr>
          <p:cNvSpPr>
            <a:spLocks noGrp="1"/>
          </p:cNvSpPr>
          <p:nvPr>
            <p:ph sz="quarter" idx="48"/>
          </p:nvPr>
        </p:nvSpPr>
        <p:spPr>
          <a:xfrm>
            <a:off x="6159500" y="1615581"/>
            <a:ext cx="2451100" cy="4774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8743C110-DC20-4390-A47A-8AB1F9DB5F4C}"/>
              </a:ext>
            </a:extLst>
          </p:cNvPr>
          <p:cNvSpPr>
            <a:spLocks noGrp="1"/>
          </p:cNvSpPr>
          <p:nvPr>
            <p:ph sz="quarter" idx="49"/>
          </p:nvPr>
        </p:nvSpPr>
        <p:spPr>
          <a:xfrm>
            <a:off x="8712200" y="1613050"/>
            <a:ext cx="2451100" cy="4774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303E485-437D-430C-90FD-0B098DCEC883}"/>
              </a:ext>
            </a:extLst>
          </p:cNvPr>
          <p:cNvCxnSpPr>
            <a:cxnSpLocks/>
          </p:cNvCxnSpPr>
          <p:nvPr userDrawn="1"/>
        </p:nvCxnSpPr>
        <p:spPr>
          <a:xfrm flipH="1">
            <a:off x="503224" y="1022541"/>
            <a:ext cx="931876" cy="0"/>
          </a:xfrm>
          <a:prstGeom prst="line">
            <a:avLst/>
          </a:prstGeom>
          <a:ln w="2540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F82FCAD7-8E2A-406D-BD68-62118ED93FB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536700" y="957804"/>
            <a:ext cx="1936750" cy="182683"/>
          </a:xfrm>
        </p:spPr>
        <p:txBody>
          <a:bodyPr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050" cap="all" baseline="0">
                <a:latin typeface="Calibre Medium" panose="020B0603030202060203" pitchFamily="34" charset="0"/>
              </a:defRPr>
            </a:lvl1pPr>
          </a:lstStyle>
          <a:p>
            <a:pPr lvl="0"/>
            <a:r>
              <a:rPr lang="en-US" dirty="0"/>
              <a:t>NAVIGATION </a:t>
            </a:r>
            <a:r>
              <a:rPr lang="en-US" dirty="0" err="1"/>
              <a:t>HEADer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4963A2-3336-4B99-AF48-71CBF0C8002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511177" y="3492063"/>
            <a:ext cx="1947861" cy="2500313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050">
                <a:latin typeface="Calibre Semibold" panose="020B0703030202060203" pitchFamily="34" charset="0"/>
              </a:defRPr>
            </a:lvl1pPr>
            <a:lvl2pPr>
              <a:spcBef>
                <a:spcPts val="300"/>
              </a:spcBef>
              <a:spcAft>
                <a:spcPts val="300"/>
              </a:spcAft>
              <a:defRPr sz="1050">
                <a:latin typeface="+mn-lt"/>
              </a:defRPr>
            </a:lvl2pPr>
            <a:lvl3pPr marL="171450" indent="-171450">
              <a:spcBef>
                <a:spcPts val="200"/>
              </a:spcBef>
              <a:spcAft>
                <a:spcPts val="0"/>
              </a:spcAft>
              <a:buFont typeface="Calibre" panose="020B0503030202060203" pitchFamily="34" charset="0"/>
              <a:buChar char="–"/>
              <a:defRPr sz="105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609657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Full 3 Column +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62755-0C65-4BE0-A5A7-D86C17C7F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2F9A9A-F488-4434-A4E9-6067B6E3316D}"/>
              </a:ext>
            </a:extLst>
          </p:cNvPr>
          <p:cNvSpPr>
            <a:spLocks noGrp="1"/>
          </p:cNvSpPr>
          <p:nvPr>
            <p:ph sz="quarter" idx="47"/>
          </p:nvPr>
        </p:nvSpPr>
        <p:spPr>
          <a:xfrm>
            <a:off x="3584575" y="476250"/>
            <a:ext cx="2451100" cy="4149725"/>
          </a:xfrm>
        </p:spPr>
        <p:txBody>
          <a:bodyPr lIns="108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05E2AA67-294D-44E6-802E-395517F6C1A7}"/>
              </a:ext>
            </a:extLst>
          </p:cNvPr>
          <p:cNvSpPr>
            <a:spLocks noGrp="1"/>
          </p:cNvSpPr>
          <p:nvPr>
            <p:ph sz="quarter" idx="48"/>
          </p:nvPr>
        </p:nvSpPr>
        <p:spPr>
          <a:xfrm>
            <a:off x="6159500" y="476250"/>
            <a:ext cx="2451100" cy="4149725"/>
          </a:xfrm>
        </p:spPr>
        <p:txBody>
          <a:bodyPr lIns="108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8743C110-DC20-4390-A47A-8AB1F9DB5F4C}"/>
              </a:ext>
            </a:extLst>
          </p:cNvPr>
          <p:cNvSpPr>
            <a:spLocks noGrp="1"/>
          </p:cNvSpPr>
          <p:nvPr>
            <p:ph sz="quarter" idx="49"/>
          </p:nvPr>
        </p:nvSpPr>
        <p:spPr>
          <a:xfrm>
            <a:off x="8712200" y="476250"/>
            <a:ext cx="2451100" cy="4149725"/>
          </a:xfrm>
        </p:spPr>
        <p:txBody>
          <a:bodyPr lIns="108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303E485-437D-430C-90FD-0B098DCEC883}"/>
              </a:ext>
            </a:extLst>
          </p:cNvPr>
          <p:cNvCxnSpPr>
            <a:cxnSpLocks/>
          </p:cNvCxnSpPr>
          <p:nvPr/>
        </p:nvCxnSpPr>
        <p:spPr>
          <a:xfrm flipH="1">
            <a:off x="503224" y="1022541"/>
            <a:ext cx="931876" cy="0"/>
          </a:xfrm>
          <a:prstGeom prst="line">
            <a:avLst/>
          </a:prstGeom>
          <a:ln w="2540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F82FCAD7-8E2A-406D-BD68-62118ED93FB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536700" y="957804"/>
            <a:ext cx="1936750" cy="182683"/>
          </a:xfrm>
        </p:spPr>
        <p:txBody>
          <a:bodyPr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050" cap="all" baseline="0">
                <a:latin typeface="Calibre Medium" panose="020B0603030202060203" pitchFamily="34" charset="0"/>
              </a:defRPr>
            </a:lvl1pPr>
          </a:lstStyle>
          <a:p>
            <a:pPr lvl="0"/>
            <a:r>
              <a:rPr lang="en-US" dirty="0"/>
              <a:t>NAVIGATION </a:t>
            </a:r>
            <a:r>
              <a:rPr lang="en-US" dirty="0" err="1"/>
              <a:t>HEADer</a:t>
            </a:r>
            <a:endParaRPr lang="en-GB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6B5034FC-0DAB-406B-8F74-D0088F3D63FC}"/>
              </a:ext>
            </a:extLst>
          </p:cNvPr>
          <p:cNvSpPr>
            <a:spLocks noGrp="1"/>
          </p:cNvSpPr>
          <p:nvPr>
            <p:ph sz="quarter" idx="52" hasCustomPrompt="1"/>
          </p:nvPr>
        </p:nvSpPr>
        <p:spPr>
          <a:xfrm>
            <a:off x="3584575" y="4727575"/>
            <a:ext cx="2451100" cy="1654175"/>
          </a:xfrm>
          <a:solidFill>
            <a:schemeClr val="accent3">
              <a:alpha val="30000"/>
            </a:schemeClr>
          </a:solidFill>
        </p:spPr>
        <p:txBody>
          <a:bodyPr lIns="108000" tIns="108000" rIns="108000" bIns="108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8939B7DF-0B65-4F1D-9F25-892EFFD0E90E}"/>
              </a:ext>
            </a:extLst>
          </p:cNvPr>
          <p:cNvSpPr>
            <a:spLocks noGrp="1"/>
          </p:cNvSpPr>
          <p:nvPr>
            <p:ph sz="quarter" idx="53" hasCustomPrompt="1"/>
          </p:nvPr>
        </p:nvSpPr>
        <p:spPr>
          <a:xfrm>
            <a:off x="6156327" y="4727575"/>
            <a:ext cx="2451100" cy="1654175"/>
          </a:xfrm>
          <a:solidFill>
            <a:schemeClr val="accent3">
              <a:alpha val="30000"/>
            </a:schemeClr>
          </a:solidFill>
        </p:spPr>
        <p:txBody>
          <a:bodyPr lIns="108000" tIns="108000" rIns="108000" bIns="108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95C9339B-7C22-413E-A8E2-C887BAE5F451}"/>
              </a:ext>
            </a:extLst>
          </p:cNvPr>
          <p:cNvSpPr>
            <a:spLocks noGrp="1"/>
          </p:cNvSpPr>
          <p:nvPr>
            <p:ph sz="quarter" idx="54" hasCustomPrompt="1"/>
          </p:nvPr>
        </p:nvSpPr>
        <p:spPr>
          <a:xfrm>
            <a:off x="8707438" y="4727574"/>
            <a:ext cx="2451100" cy="1654175"/>
          </a:xfrm>
          <a:solidFill>
            <a:schemeClr val="accent3">
              <a:alpha val="30000"/>
            </a:schemeClr>
          </a:solidFill>
        </p:spPr>
        <p:txBody>
          <a:bodyPr lIns="108000" tIns="108000" rIns="108000" bIns="108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B0E07F-5689-4C14-AF30-F38B4170B540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511177" y="3492064"/>
            <a:ext cx="1947861" cy="2500312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050">
                <a:latin typeface="Calibre Semibold" panose="020B0703030202060203" pitchFamily="34" charset="0"/>
              </a:defRPr>
            </a:lvl1pPr>
            <a:lvl2pPr>
              <a:spcBef>
                <a:spcPts val="300"/>
              </a:spcBef>
              <a:spcAft>
                <a:spcPts val="300"/>
              </a:spcAft>
              <a:defRPr sz="1050">
                <a:latin typeface="+mn-lt"/>
              </a:defRPr>
            </a:lvl2pPr>
            <a:lvl3pPr marL="171450" indent="-171450">
              <a:spcBef>
                <a:spcPts val="200"/>
              </a:spcBef>
              <a:spcAft>
                <a:spcPts val="0"/>
              </a:spcAft>
              <a:buFont typeface="Calibre" panose="020B0503030202060203" pitchFamily="34" charset="0"/>
              <a:buChar char="–"/>
              <a:defRPr sz="105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03798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 3 Column +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62755-0C65-4BE0-A5A7-D86C17C7F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303E485-437D-430C-90FD-0B098DCEC883}"/>
              </a:ext>
            </a:extLst>
          </p:cNvPr>
          <p:cNvCxnSpPr>
            <a:cxnSpLocks/>
          </p:cNvCxnSpPr>
          <p:nvPr/>
        </p:nvCxnSpPr>
        <p:spPr>
          <a:xfrm flipH="1">
            <a:off x="503224" y="1022541"/>
            <a:ext cx="931876" cy="0"/>
          </a:xfrm>
          <a:prstGeom prst="line">
            <a:avLst/>
          </a:prstGeom>
          <a:ln w="2540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F82FCAD7-8E2A-406D-BD68-62118ED93FB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536700" y="957804"/>
            <a:ext cx="1936750" cy="182683"/>
          </a:xfrm>
        </p:spPr>
        <p:txBody>
          <a:bodyPr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050" cap="all" baseline="0">
                <a:latin typeface="Calibre Medium" panose="020B0603030202060203" pitchFamily="34" charset="0"/>
              </a:defRPr>
            </a:lvl1pPr>
          </a:lstStyle>
          <a:p>
            <a:pPr lvl="0"/>
            <a:r>
              <a:rPr lang="en-US" dirty="0"/>
              <a:t>NAVIGATION </a:t>
            </a:r>
            <a:r>
              <a:rPr lang="en-US" dirty="0" err="1"/>
              <a:t>HEADer</a:t>
            </a:r>
            <a:endParaRPr lang="en-GB" dirty="0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17CE7236-8CBB-4625-955D-4A2E27F5CC8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584575" y="3478213"/>
            <a:ext cx="2460625" cy="2693987"/>
          </a:xfrm>
        </p:spPr>
        <p:txBody>
          <a:bodyPr tIns="0"/>
          <a:lstStyle>
            <a:lvl1pPr>
              <a:spcAft>
                <a:spcPts val="0"/>
              </a:spcAft>
              <a:defRPr>
                <a:solidFill>
                  <a:schemeClr val="tx1"/>
                </a:solidFill>
                <a:latin typeface="Calibre Semibold" panose="020B0703030202060203" pitchFamily="34" charset="0"/>
              </a:defRPr>
            </a:lvl1pPr>
            <a:lvl2pPr marL="0" indent="0">
              <a:buFontTx/>
              <a:buNone/>
              <a:defRPr sz="2200">
                <a:solidFill>
                  <a:schemeClr val="tx1"/>
                </a:solidFill>
                <a:latin typeface="Calibre Light" panose="020B0303030202060203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A87E9A59-7A55-434F-8D1C-0C9DCD36677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155270" y="3478213"/>
            <a:ext cx="2451097" cy="2693987"/>
          </a:xfrm>
        </p:spPr>
        <p:txBody>
          <a:bodyPr tIns="0"/>
          <a:lstStyle>
            <a:lvl1pPr>
              <a:spcAft>
                <a:spcPts val="0"/>
              </a:spcAft>
              <a:defRPr>
                <a:solidFill>
                  <a:schemeClr val="tx1"/>
                </a:solidFill>
                <a:latin typeface="Calibre Semibold" panose="020B0703030202060203" pitchFamily="34" charset="0"/>
              </a:defRPr>
            </a:lvl1pPr>
            <a:lvl2pPr marL="0" indent="0">
              <a:buFontTx/>
              <a:buNone/>
              <a:defRPr sz="2200">
                <a:solidFill>
                  <a:schemeClr val="tx1"/>
                </a:solidFill>
                <a:latin typeface="Calibre Light" panose="020B0303030202060203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6209132C-9A7A-484F-9D6B-45592AEFBE4A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8707438" y="3478213"/>
            <a:ext cx="2468858" cy="2693987"/>
          </a:xfrm>
        </p:spPr>
        <p:txBody>
          <a:bodyPr tIns="0"/>
          <a:lstStyle>
            <a:lvl1pPr>
              <a:spcAft>
                <a:spcPts val="0"/>
              </a:spcAft>
              <a:defRPr>
                <a:solidFill>
                  <a:schemeClr val="tx1"/>
                </a:solidFill>
                <a:latin typeface="Calibre Semibold" panose="020B0703030202060203" pitchFamily="34" charset="0"/>
              </a:defRPr>
            </a:lvl1pPr>
            <a:lvl2pPr marL="0" indent="0">
              <a:buFontTx/>
              <a:buNone/>
              <a:defRPr sz="2200">
                <a:solidFill>
                  <a:schemeClr val="tx1"/>
                </a:solidFill>
                <a:latin typeface="Calibre Light" panose="020B0303030202060203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2" name="Picture Placeholder 11">
            <a:extLst>
              <a:ext uri="{FF2B5EF4-FFF2-40B4-BE49-F238E27FC236}">
                <a16:creationId xmlns:a16="http://schemas.microsoft.com/office/drawing/2014/main" id="{F5863F80-DEFD-4E1D-B527-6D80C6B88188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3584575" y="1601788"/>
            <a:ext cx="2457450" cy="1562100"/>
          </a:xfrm>
          <a:noFill/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1ABC8741-43F1-4A15-8BF4-505E3E27EE0E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6149977" y="1601788"/>
            <a:ext cx="2451097" cy="1562100"/>
          </a:xfrm>
          <a:noFill/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7" name="Picture Placeholder 11">
            <a:extLst>
              <a:ext uri="{FF2B5EF4-FFF2-40B4-BE49-F238E27FC236}">
                <a16:creationId xmlns:a16="http://schemas.microsoft.com/office/drawing/2014/main" id="{39D9A9A2-3D13-43EA-8AA3-15C6AC783747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8715378" y="1601788"/>
            <a:ext cx="2451097" cy="1562100"/>
          </a:xfrm>
          <a:noFill/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6E8D271B-8A82-4C1B-B080-146AA0E4975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84575" y="921205"/>
            <a:ext cx="2460625" cy="578984"/>
          </a:xfrm>
        </p:spPr>
        <p:txBody>
          <a:bodyPr anchor="t"/>
          <a:lstStyle>
            <a:lvl2pPr>
              <a:defRPr/>
            </a:lvl2pPr>
          </a:lstStyle>
          <a:p>
            <a:pPr lvl="1"/>
            <a:r>
              <a:rPr lang="en-US" dirty="0"/>
              <a:t>Sub heading</a:t>
            </a:r>
            <a:endParaRPr lang="en-GB" dirty="0"/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9CCF8521-5141-4B14-80D2-197CB001087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154738" y="921205"/>
            <a:ext cx="2460625" cy="578984"/>
          </a:xfrm>
        </p:spPr>
        <p:txBody>
          <a:bodyPr anchor="t"/>
          <a:lstStyle>
            <a:lvl2pPr>
              <a:defRPr/>
            </a:lvl2pPr>
          </a:lstStyle>
          <a:p>
            <a:pPr lvl="1"/>
            <a:r>
              <a:rPr lang="en-US" dirty="0"/>
              <a:t>Sub heading</a:t>
            </a:r>
            <a:endParaRPr lang="en-GB" dirty="0"/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B7436881-B440-46EC-898C-FC6390EB74D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707438" y="921204"/>
            <a:ext cx="2460625" cy="578984"/>
          </a:xfrm>
        </p:spPr>
        <p:txBody>
          <a:bodyPr anchor="t"/>
          <a:lstStyle>
            <a:lvl2pPr>
              <a:defRPr/>
            </a:lvl2pPr>
          </a:lstStyle>
          <a:p>
            <a:pPr lvl="1"/>
            <a:r>
              <a:rPr lang="en-US" dirty="0"/>
              <a:t>Sub heading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E17E6A-3149-45B1-ADA5-C9F269650E0E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511177" y="3492063"/>
            <a:ext cx="1947861" cy="2500313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050">
                <a:latin typeface="Calibre Semibold" panose="020B0703030202060203" pitchFamily="34" charset="0"/>
              </a:defRPr>
            </a:lvl1pPr>
            <a:lvl2pPr>
              <a:spcBef>
                <a:spcPts val="300"/>
              </a:spcBef>
              <a:spcAft>
                <a:spcPts val="300"/>
              </a:spcAft>
              <a:defRPr sz="1050">
                <a:latin typeface="+mn-lt"/>
              </a:defRPr>
            </a:lvl2pPr>
            <a:lvl3pPr marL="171450" indent="-171450">
              <a:spcBef>
                <a:spcPts val="200"/>
              </a:spcBef>
              <a:spcAft>
                <a:spcPts val="0"/>
              </a:spcAft>
              <a:buFont typeface="Calibre" panose="020B0503030202060203" pitchFamily="34" charset="0"/>
              <a:buChar char="–"/>
              <a:defRPr sz="105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719336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Image 3 Column +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62755-0C65-4BE0-A5A7-D86C17C7F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303E485-437D-430C-90FD-0B098DCEC883}"/>
              </a:ext>
            </a:extLst>
          </p:cNvPr>
          <p:cNvCxnSpPr>
            <a:cxnSpLocks/>
          </p:cNvCxnSpPr>
          <p:nvPr userDrawn="1"/>
        </p:nvCxnSpPr>
        <p:spPr>
          <a:xfrm flipH="1">
            <a:off x="503224" y="1022541"/>
            <a:ext cx="931876" cy="0"/>
          </a:xfrm>
          <a:prstGeom prst="line">
            <a:avLst/>
          </a:prstGeom>
          <a:ln w="2540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F82FCAD7-8E2A-406D-BD68-62118ED93FB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536700" y="957804"/>
            <a:ext cx="1936750" cy="182683"/>
          </a:xfrm>
        </p:spPr>
        <p:txBody>
          <a:bodyPr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050" cap="all" baseline="0">
                <a:latin typeface="Calibre Medium" panose="020B0603030202060203" pitchFamily="34" charset="0"/>
              </a:defRPr>
            </a:lvl1pPr>
          </a:lstStyle>
          <a:p>
            <a:pPr lvl="0"/>
            <a:r>
              <a:rPr lang="en-US" dirty="0"/>
              <a:t>NAVIGATION </a:t>
            </a:r>
            <a:r>
              <a:rPr lang="en-US" dirty="0" err="1"/>
              <a:t>HEADer</a:t>
            </a:r>
            <a:endParaRPr lang="en-GB" dirty="0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17CE7236-8CBB-4625-955D-4A2E27F5CC8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584575" y="3478213"/>
            <a:ext cx="2460625" cy="2693987"/>
          </a:xfrm>
        </p:spPr>
        <p:txBody>
          <a:bodyPr tIns="0"/>
          <a:lstStyle>
            <a:lvl1pPr>
              <a:spcAft>
                <a:spcPts val="0"/>
              </a:spcAft>
              <a:defRPr>
                <a:solidFill>
                  <a:schemeClr val="tx1"/>
                </a:solidFill>
                <a:latin typeface="Calibre Semibold" panose="020B0703030202060203" pitchFamily="34" charset="0"/>
              </a:defRPr>
            </a:lvl1pPr>
            <a:lvl2pPr marL="0" indent="0">
              <a:buFontTx/>
              <a:buNone/>
              <a:defRPr sz="2200">
                <a:solidFill>
                  <a:schemeClr val="tx1"/>
                </a:solidFill>
                <a:latin typeface="Calibre Light" panose="020B0303030202060203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A87E9A59-7A55-434F-8D1C-0C9DCD36677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155270" y="3478213"/>
            <a:ext cx="2451097" cy="2693987"/>
          </a:xfrm>
        </p:spPr>
        <p:txBody>
          <a:bodyPr tIns="0"/>
          <a:lstStyle>
            <a:lvl1pPr>
              <a:spcAft>
                <a:spcPts val="0"/>
              </a:spcAft>
              <a:defRPr>
                <a:solidFill>
                  <a:schemeClr val="tx1"/>
                </a:solidFill>
                <a:latin typeface="Calibre Semibold" panose="020B0703030202060203" pitchFamily="34" charset="0"/>
              </a:defRPr>
            </a:lvl1pPr>
            <a:lvl2pPr marL="0" indent="0">
              <a:buFontTx/>
              <a:buNone/>
              <a:defRPr sz="2200">
                <a:solidFill>
                  <a:schemeClr val="tx1"/>
                </a:solidFill>
                <a:latin typeface="Calibre Light" panose="020B0303030202060203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6209132C-9A7A-484F-9D6B-45592AEFBE4A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8707438" y="3478213"/>
            <a:ext cx="2468858" cy="2693987"/>
          </a:xfrm>
        </p:spPr>
        <p:txBody>
          <a:bodyPr tIns="0"/>
          <a:lstStyle>
            <a:lvl1pPr>
              <a:spcAft>
                <a:spcPts val="0"/>
              </a:spcAft>
              <a:defRPr>
                <a:solidFill>
                  <a:schemeClr val="tx1"/>
                </a:solidFill>
                <a:latin typeface="Calibre Semibold" panose="020B0703030202060203" pitchFamily="34" charset="0"/>
              </a:defRPr>
            </a:lvl1pPr>
            <a:lvl2pPr marL="0" indent="0">
              <a:buFontTx/>
              <a:buNone/>
              <a:defRPr sz="2200">
                <a:solidFill>
                  <a:schemeClr val="tx1"/>
                </a:solidFill>
                <a:latin typeface="Calibre Light" panose="020B0303030202060203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2" name="Picture Placeholder 11">
            <a:extLst>
              <a:ext uri="{FF2B5EF4-FFF2-40B4-BE49-F238E27FC236}">
                <a16:creationId xmlns:a16="http://schemas.microsoft.com/office/drawing/2014/main" id="{F5863F80-DEFD-4E1D-B527-6D80C6B88188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3584575" y="1601788"/>
            <a:ext cx="2457450" cy="1562100"/>
          </a:xfrm>
          <a:noFill/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1ABC8741-43F1-4A15-8BF4-505E3E27EE0E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6149977" y="1601788"/>
            <a:ext cx="2451097" cy="1562100"/>
          </a:xfrm>
          <a:noFill/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7" name="Picture Placeholder 11">
            <a:extLst>
              <a:ext uri="{FF2B5EF4-FFF2-40B4-BE49-F238E27FC236}">
                <a16:creationId xmlns:a16="http://schemas.microsoft.com/office/drawing/2014/main" id="{39D9A9A2-3D13-43EA-8AA3-15C6AC783747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8715378" y="1601788"/>
            <a:ext cx="2451097" cy="1562100"/>
          </a:xfrm>
          <a:noFill/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6E8D271B-8A82-4C1B-B080-146AA0E4975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84575" y="921205"/>
            <a:ext cx="2460625" cy="578984"/>
          </a:xfrm>
        </p:spPr>
        <p:txBody>
          <a:bodyPr anchor="t"/>
          <a:lstStyle>
            <a:lvl2pPr>
              <a:defRPr/>
            </a:lvl2pPr>
          </a:lstStyle>
          <a:p>
            <a:pPr lvl="1"/>
            <a:r>
              <a:rPr lang="en-US" dirty="0"/>
              <a:t>Sub heading</a:t>
            </a:r>
            <a:endParaRPr lang="en-GB" dirty="0"/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9CCF8521-5141-4B14-80D2-197CB001087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154738" y="921205"/>
            <a:ext cx="2460625" cy="578984"/>
          </a:xfrm>
        </p:spPr>
        <p:txBody>
          <a:bodyPr anchor="t"/>
          <a:lstStyle>
            <a:lvl2pPr>
              <a:defRPr/>
            </a:lvl2pPr>
          </a:lstStyle>
          <a:p>
            <a:pPr lvl="1"/>
            <a:r>
              <a:rPr lang="en-US" dirty="0"/>
              <a:t>Sub heading</a:t>
            </a:r>
            <a:endParaRPr lang="en-GB" dirty="0"/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B7436881-B440-46EC-898C-FC6390EB74D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707438" y="921204"/>
            <a:ext cx="2460625" cy="578984"/>
          </a:xfrm>
        </p:spPr>
        <p:txBody>
          <a:bodyPr anchor="t"/>
          <a:lstStyle>
            <a:lvl2pPr>
              <a:defRPr/>
            </a:lvl2pPr>
          </a:lstStyle>
          <a:p>
            <a:pPr lvl="1"/>
            <a:r>
              <a:rPr lang="en-US" dirty="0"/>
              <a:t>Sub heading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22C65D-4458-48CD-9A59-DE738BBB71BA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511177" y="3492064"/>
            <a:ext cx="1947861" cy="2500312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050">
                <a:latin typeface="Calibre Semibold" panose="020B0703030202060203" pitchFamily="34" charset="0"/>
              </a:defRPr>
            </a:lvl1pPr>
            <a:lvl2pPr>
              <a:spcBef>
                <a:spcPts val="300"/>
              </a:spcBef>
              <a:spcAft>
                <a:spcPts val="300"/>
              </a:spcAft>
              <a:defRPr sz="1050">
                <a:latin typeface="+mn-lt"/>
              </a:defRPr>
            </a:lvl2pPr>
            <a:lvl3pPr marL="171450" indent="-171450">
              <a:spcBef>
                <a:spcPts val="200"/>
              </a:spcBef>
              <a:spcAft>
                <a:spcPts val="0"/>
              </a:spcAft>
              <a:buFont typeface="Calibre" panose="020B0503030202060203" pitchFamily="34" charset="0"/>
              <a:buChar char="–"/>
              <a:defRPr sz="105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014507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57B03FB-3DDD-43D5-937D-82E8E760C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6FCBAB6-F45A-4A9F-AFC0-FA89B4BE41E5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4105276" y="484190"/>
            <a:ext cx="1016000" cy="1325564"/>
          </a:xfrm>
          <a:noFill/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ED2347-1D76-4489-8CB6-EF76C445784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538046" y="430322"/>
            <a:ext cx="2043854" cy="1069866"/>
          </a:xfrm>
        </p:spPr>
        <p:txBody>
          <a:bodyPr tIns="0"/>
          <a:lstStyle>
            <a:lvl1pPr>
              <a:spcAft>
                <a:spcPts val="300"/>
              </a:spcAft>
              <a:defRPr sz="1000" cap="all" baseline="0">
                <a:latin typeface="+mn-lt"/>
              </a:defRPr>
            </a:lvl1pPr>
            <a:lvl2pPr>
              <a:spcAft>
                <a:spcPts val="1800"/>
              </a:spcAft>
              <a:defRPr sz="2000"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5pPr marL="0" indent="0">
              <a:buFontTx/>
              <a:buNone/>
              <a:defRPr sz="1400">
                <a:latin typeface="Calibre Semibold" panose="020B0703030202060203" pitchFamily="34" charset="0"/>
              </a:defRPr>
            </a:lvl5pPr>
          </a:lstStyle>
          <a:p>
            <a:pPr lvl="0"/>
            <a:r>
              <a:rPr lang="en-US" dirty="0"/>
              <a:t>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253D3638-C1FA-4BB6-A595-DF30DAE469B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635384" y="430322"/>
            <a:ext cx="2043854" cy="1069866"/>
          </a:xfrm>
        </p:spPr>
        <p:txBody>
          <a:bodyPr tIns="0"/>
          <a:lstStyle>
            <a:lvl1pPr>
              <a:spcAft>
                <a:spcPts val="300"/>
              </a:spcAft>
              <a:defRPr sz="1000" cap="all" baseline="0">
                <a:latin typeface="+mn-lt"/>
              </a:defRPr>
            </a:lvl1pPr>
            <a:lvl2pPr>
              <a:spcAft>
                <a:spcPts val="1800"/>
              </a:spcAft>
              <a:defRPr sz="2000"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5pPr marL="0" indent="0">
              <a:buFontTx/>
              <a:buNone/>
              <a:defRPr sz="1400">
                <a:latin typeface="Calibre Bold" panose="020B0803030202060203" pitchFamily="34" charset="0"/>
              </a:defRPr>
            </a:lvl5pPr>
          </a:lstStyle>
          <a:p>
            <a:pPr lvl="0"/>
            <a:r>
              <a:rPr lang="en-US" dirty="0"/>
              <a:t>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63211789-735E-4E7A-BA8F-7919401DC5CC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8215843" y="481311"/>
            <a:ext cx="1016000" cy="1325564"/>
          </a:xfrm>
          <a:noFill/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DCCB9D4-1D16-4FF6-8538-257C59FA776E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102946" y="2852739"/>
            <a:ext cx="1016000" cy="3557869"/>
          </a:xfrm>
        </p:spPr>
        <p:txBody>
          <a:bodyPr tIns="0"/>
          <a:lstStyle>
            <a:lvl1pPr>
              <a:spcBef>
                <a:spcPts val="1800"/>
              </a:spcBef>
              <a:spcAft>
                <a:spcPts val="0"/>
              </a:spcAft>
              <a:defRPr sz="1050" b="1" cap="all" baseline="0">
                <a:latin typeface="Barlow Condensed" panose="00000506000000000000" pitchFamily="2" charset="0"/>
              </a:defRPr>
            </a:lvl1pPr>
            <a:lvl2pPr>
              <a:spcAft>
                <a:spcPts val="0"/>
              </a:spcAft>
              <a:defRPr sz="1050">
                <a:latin typeface="Barlow Condensed" panose="00000506000000000000" pitchFamily="2" charset="0"/>
              </a:defRPr>
            </a:lvl2pPr>
            <a:lvl3pPr marL="90488" indent="-90488">
              <a:spcBef>
                <a:spcPts val="0"/>
              </a:spcBef>
              <a:spcAft>
                <a:spcPts val="0"/>
              </a:spcAft>
              <a:buFont typeface="SwissReSansOTLight" panose="04000400000000000000" pitchFamily="82" charset="0"/>
              <a:buChar char="–"/>
              <a:defRPr sz="1050">
                <a:latin typeface="Barlow Condensed" panose="00000506000000000000" pitchFamily="2" charset="0"/>
              </a:defRPr>
            </a:lvl3pPr>
            <a:lvl5pPr>
              <a:defRPr>
                <a:latin typeface="Calibre Bold" panose="020B0803030202060203" pitchFamily="34" charset="0"/>
              </a:defRPr>
            </a:lvl5pPr>
          </a:lstStyle>
          <a:p>
            <a:pPr lvl="0"/>
            <a:r>
              <a:rPr lang="en-US" dirty="0"/>
              <a:t>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095B527-5B70-47B4-95BE-DECF37C363B3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201871" y="2852739"/>
            <a:ext cx="1016000" cy="3557869"/>
          </a:xfrm>
        </p:spPr>
        <p:txBody>
          <a:bodyPr tIns="0"/>
          <a:lstStyle>
            <a:lvl1pPr>
              <a:spcBef>
                <a:spcPts val="1800"/>
              </a:spcBef>
              <a:spcAft>
                <a:spcPts val="0"/>
              </a:spcAft>
              <a:defRPr sz="1050" b="1" cap="all" baseline="0">
                <a:latin typeface="Barlow Condensed" panose="00000506000000000000" pitchFamily="2" charset="0"/>
              </a:defRPr>
            </a:lvl1pPr>
            <a:lvl2pPr>
              <a:spcAft>
                <a:spcPts val="0"/>
              </a:spcAft>
              <a:defRPr sz="1050">
                <a:latin typeface="Barlow Condensed" panose="00000506000000000000" pitchFamily="2" charset="0"/>
              </a:defRPr>
            </a:lvl2pPr>
            <a:lvl3pPr marL="90488" indent="-90488">
              <a:spcBef>
                <a:spcPts val="0"/>
              </a:spcBef>
              <a:spcAft>
                <a:spcPts val="0"/>
              </a:spcAft>
              <a:buFont typeface="SwissReSansOTLight" panose="04000400000000000000" pitchFamily="82" charset="0"/>
              <a:buChar char="–"/>
              <a:defRPr sz="1050">
                <a:latin typeface="Barlow Condensed" panose="00000506000000000000" pitchFamily="2" charset="0"/>
              </a:defRPr>
            </a:lvl3pPr>
            <a:lvl5pPr>
              <a:defRPr>
                <a:latin typeface="Calibre Bold" panose="020B0803030202060203" pitchFamily="34" charset="0"/>
              </a:defRPr>
            </a:lvl5pPr>
          </a:lstStyle>
          <a:p>
            <a:pPr lvl="0"/>
            <a:r>
              <a:rPr lang="en-US" dirty="0"/>
              <a:t>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7674C3D2-A3F3-416D-B675-21853F3FA2B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538816" y="1654584"/>
            <a:ext cx="2043854" cy="4773095"/>
          </a:xfrm>
        </p:spPr>
        <p:txBody>
          <a:bodyPr tIns="0"/>
          <a:lstStyle>
            <a:lvl1pPr>
              <a:spcAft>
                <a:spcPts val="300"/>
              </a:spcAft>
              <a:defRPr sz="1200" cap="all" baseline="0">
                <a:latin typeface="Calibre Semibold" panose="020B0703030202060203" pitchFamily="34" charset="0"/>
              </a:defRPr>
            </a:lvl1pPr>
            <a:lvl2pPr>
              <a:spcAft>
                <a:spcPts val="1800"/>
              </a:spcAft>
              <a:defRPr sz="2000"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5pPr marL="0" indent="0">
              <a:spcAft>
                <a:spcPts val="0"/>
              </a:spcAft>
              <a:buFontTx/>
              <a:buNone/>
              <a:defRPr sz="1400">
                <a:latin typeface="Calibre Semibold" panose="020B0703030202060203" pitchFamily="34" charset="0"/>
              </a:defRPr>
            </a:lvl5pPr>
          </a:lstStyle>
          <a:p>
            <a:pPr lvl="0"/>
            <a:r>
              <a:rPr lang="en-US" dirty="0"/>
              <a:t>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164408F5-1B28-42EF-9A2A-A94367597E8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647997" y="1654584"/>
            <a:ext cx="2043854" cy="4773094"/>
          </a:xfrm>
        </p:spPr>
        <p:txBody>
          <a:bodyPr tIns="0"/>
          <a:lstStyle>
            <a:lvl1pPr>
              <a:spcAft>
                <a:spcPts val="300"/>
              </a:spcAft>
              <a:defRPr sz="1000" cap="all" baseline="0">
                <a:latin typeface="+mn-lt"/>
              </a:defRPr>
            </a:lvl1pPr>
            <a:lvl2pPr>
              <a:spcAft>
                <a:spcPts val="1800"/>
              </a:spcAft>
              <a:defRPr sz="2000"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5pPr marL="0" indent="0">
              <a:spcAft>
                <a:spcPts val="0"/>
              </a:spcAft>
              <a:buFontTx/>
              <a:buNone/>
              <a:defRPr sz="1400">
                <a:latin typeface="Calibre Semibold" panose="020B0703030202060203" pitchFamily="34" charset="0"/>
              </a:defRPr>
            </a:lvl5pPr>
          </a:lstStyle>
          <a:p>
            <a:pPr lvl="0"/>
            <a:r>
              <a:rPr lang="en-US" dirty="0"/>
              <a:t>subheading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07B9A-D2CB-4E21-94E8-D78567A2DCC2}"/>
              </a:ext>
            </a:extLst>
          </p:cNvPr>
          <p:cNvCxnSpPr>
            <a:cxnSpLocks/>
          </p:cNvCxnSpPr>
          <p:nvPr/>
        </p:nvCxnSpPr>
        <p:spPr>
          <a:xfrm flipH="1">
            <a:off x="503224" y="1022541"/>
            <a:ext cx="931876" cy="0"/>
          </a:xfrm>
          <a:prstGeom prst="line">
            <a:avLst/>
          </a:prstGeom>
          <a:ln w="2540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6B97DD71-031B-4E0C-9AEE-E2D7B11C192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536700" y="957804"/>
            <a:ext cx="1936750" cy="182683"/>
          </a:xfrm>
        </p:spPr>
        <p:txBody>
          <a:bodyPr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050" cap="all" baseline="0">
                <a:latin typeface="Calibre Medium" panose="020B0603030202060203" pitchFamily="34" charset="0"/>
              </a:defRPr>
            </a:lvl1pPr>
          </a:lstStyle>
          <a:p>
            <a:pPr lvl="0"/>
            <a:r>
              <a:rPr lang="en-US" dirty="0"/>
              <a:t>NAVIGATION </a:t>
            </a:r>
            <a:r>
              <a:rPr lang="en-US" dirty="0" err="1"/>
              <a:t>HEADer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16670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4 Column +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13">
            <a:extLst>
              <a:ext uri="{FF2B5EF4-FFF2-40B4-BE49-F238E27FC236}">
                <a16:creationId xmlns:a16="http://schemas.microsoft.com/office/drawing/2014/main" id="{5685A0B3-ED4B-3442-AF25-F87CD4EB5CAA}"/>
              </a:ext>
            </a:extLst>
          </p:cNvPr>
          <p:cNvSpPr/>
          <p:nvPr/>
        </p:nvSpPr>
        <p:spPr>
          <a:xfrm>
            <a:off x="1587" y="1587"/>
            <a:ext cx="12188919" cy="6854534"/>
          </a:xfrm>
          <a:custGeom>
            <a:avLst/>
            <a:gdLst/>
            <a:ahLst/>
            <a:cxnLst/>
            <a:rect l="l" t="t" r="r" b="b"/>
            <a:pathLst>
              <a:path w="20099020" h="11303635">
                <a:moveTo>
                  <a:pt x="0" y="11303320"/>
                </a:moveTo>
                <a:lnTo>
                  <a:pt x="20098864" y="11303320"/>
                </a:lnTo>
                <a:lnTo>
                  <a:pt x="20098864" y="0"/>
                </a:lnTo>
                <a:lnTo>
                  <a:pt x="0" y="0"/>
                </a:lnTo>
                <a:lnTo>
                  <a:pt x="0" y="1130332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092" b="0" i="0" dirty="0">
              <a:latin typeface="Calibre" panose="020B0503030202060203" pitchFamily="34" charset="77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EDA477A-EA05-4910-A907-B37AE4089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E1B1BC1-6426-4194-977F-50E0566069B1}"/>
              </a:ext>
            </a:extLst>
          </p:cNvPr>
          <p:cNvCxnSpPr>
            <a:cxnSpLocks/>
          </p:cNvCxnSpPr>
          <p:nvPr/>
        </p:nvCxnSpPr>
        <p:spPr>
          <a:xfrm flipH="1">
            <a:off x="503224" y="1022541"/>
            <a:ext cx="931876" cy="0"/>
          </a:xfrm>
          <a:prstGeom prst="line">
            <a:avLst/>
          </a:prstGeom>
          <a:ln w="2540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2C4518EA-20F4-4C32-AE32-5FF170885DA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536700" y="957804"/>
            <a:ext cx="1936750" cy="182683"/>
          </a:xfrm>
        </p:spPr>
        <p:txBody>
          <a:bodyPr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050" cap="all" baseline="0">
                <a:latin typeface="Calibre Medium" panose="020B0603030202060203" pitchFamily="34" charset="0"/>
              </a:defRPr>
            </a:lvl1pPr>
          </a:lstStyle>
          <a:p>
            <a:pPr lvl="0"/>
            <a:r>
              <a:rPr lang="en-US" dirty="0"/>
              <a:t>NAVIGATION </a:t>
            </a:r>
            <a:r>
              <a:rPr lang="en-US" dirty="0" err="1"/>
              <a:t>HEADer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28A055B-429D-4B3E-B0EE-8E83AE020A5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584576" y="917539"/>
            <a:ext cx="3997324" cy="582649"/>
          </a:xfrm>
        </p:spPr>
        <p:txBody>
          <a:bodyPr anchor="t"/>
          <a:lstStyle>
            <a:lvl2pPr>
              <a:defRPr/>
            </a:lvl2pPr>
          </a:lstStyle>
          <a:p>
            <a:pPr lvl="1"/>
            <a:r>
              <a:rPr lang="en-US" dirty="0"/>
              <a:t>Sub heading</a:t>
            </a:r>
            <a:endParaRPr lang="en-GB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680AED1-8276-4567-A8A2-283D0D1E8FA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681911" y="917539"/>
            <a:ext cx="3997324" cy="582649"/>
          </a:xfrm>
        </p:spPr>
        <p:txBody>
          <a:bodyPr anchor="t"/>
          <a:lstStyle>
            <a:lvl2pPr>
              <a:defRPr/>
            </a:lvl2pPr>
          </a:lstStyle>
          <a:p>
            <a:pPr lvl="1"/>
            <a:r>
              <a:rPr lang="en-US" dirty="0"/>
              <a:t>Sub heading</a:t>
            </a:r>
            <a:endParaRPr lang="en-GB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382EEC82-E425-4447-8168-823386C35811}"/>
              </a:ext>
            </a:extLst>
          </p:cNvPr>
          <p:cNvSpPr>
            <a:spLocks noGrp="1"/>
          </p:cNvSpPr>
          <p:nvPr>
            <p:ph sz="quarter" idx="46"/>
          </p:nvPr>
        </p:nvSpPr>
        <p:spPr>
          <a:xfrm>
            <a:off x="3596483" y="1601788"/>
            <a:ext cx="1946577" cy="4376737"/>
          </a:xfrm>
          <a:custGeom>
            <a:avLst/>
            <a:gdLst>
              <a:gd name="connsiteX0" fmla="*/ 0 w 1946577"/>
              <a:gd name="connsiteY0" fmla="*/ 0 h 4376737"/>
              <a:gd name="connsiteX1" fmla="*/ 1946577 w 1946577"/>
              <a:gd name="connsiteY1" fmla="*/ 0 h 4376737"/>
              <a:gd name="connsiteX2" fmla="*/ 1946577 w 1946577"/>
              <a:gd name="connsiteY2" fmla="*/ 4376737 h 4376737"/>
              <a:gd name="connsiteX3" fmla="*/ 0 w 1946577"/>
              <a:gd name="connsiteY3" fmla="*/ 4376737 h 4376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6577" h="4376737">
                <a:moveTo>
                  <a:pt x="0" y="0"/>
                </a:moveTo>
                <a:lnTo>
                  <a:pt x="1946577" y="0"/>
                </a:lnTo>
                <a:lnTo>
                  <a:pt x="1946577" y="4376737"/>
                </a:lnTo>
                <a:lnTo>
                  <a:pt x="0" y="43767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B6F5A440-4CB0-4227-83F4-B25372C1CEF0}"/>
              </a:ext>
            </a:extLst>
          </p:cNvPr>
          <p:cNvSpPr>
            <a:spLocks noGrp="1"/>
          </p:cNvSpPr>
          <p:nvPr>
            <p:ph sz="quarter" idx="47"/>
          </p:nvPr>
        </p:nvSpPr>
        <p:spPr>
          <a:xfrm>
            <a:off x="5664612" y="1601788"/>
            <a:ext cx="1921257" cy="4376737"/>
          </a:xfrm>
          <a:custGeom>
            <a:avLst/>
            <a:gdLst>
              <a:gd name="connsiteX0" fmla="*/ 0 w 1921257"/>
              <a:gd name="connsiteY0" fmla="*/ 0 h 4376737"/>
              <a:gd name="connsiteX1" fmla="*/ 1921257 w 1921257"/>
              <a:gd name="connsiteY1" fmla="*/ 0 h 4376737"/>
              <a:gd name="connsiteX2" fmla="*/ 1921257 w 1921257"/>
              <a:gd name="connsiteY2" fmla="*/ 4376737 h 4376737"/>
              <a:gd name="connsiteX3" fmla="*/ 0 w 1921257"/>
              <a:gd name="connsiteY3" fmla="*/ 4376737 h 4376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1257" h="4376737">
                <a:moveTo>
                  <a:pt x="0" y="0"/>
                </a:moveTo>
                <a:lnTo>
                  <a:pt x="1921257" y="0"/>
                </a:lnTo>
                <a:lnTo>
                  <a:pt x="1921257" y="4376737"/>
                </a:lnTo>
                <a:lnTo>
                  <a:pt x="0" y="43767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628C5231-34D0-4652-B982-40A4C84EBCC8}"/>
              </a:ext>
            </a:extLst>
          </p:cNvPr>
          <p:cNvSpPr>
            <a:spLocks noGrp="1"/>
          </p:cNvSpPr>
          <p:nvPr>
            <p:ph sz="quarter" idx="48"/>
          </p:nvPr>
        </p:nvSpPr>
        <p:spPr>
          <a:xfrm>
            <a:off x="7710102" y="1601788"/>
            <a:ext cx="1921258" cy="4376737"/>
          </a:xfrm>
          <a:custGeom>
            <a:avLst/>
            <a:gdLst>
              <a:gd name="connsiteX0" fmla="*/ 0 w 1921258"/>
              <a:gd name="connsiteY0" fmla="*/ 0 h 4376737"/>
              <a:gd name="connsiteX1" fmla="*/ 1921258 w 1921258"/>
              <a:gd name="connsiteY1" fmla="*/ 0 h 4376737"/>
              <a:gd name="connsiteX2" fmla="*/ 1921258 w 1921258"/>
              <a:gd name="connsiteY2" fmla="*/ 4376737 h 4376737"/>
              <a:gd name="connsiteX3" fmla="*/ 0 w 1921258"/>
              <a:gd name="connsiteY3" fmla="*/ 4376737 h 4376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1258" h="4376737">
                <a:moveTo>
                  <a:pt x="0" y="0"/>
                </a:moveTo>
                <a:lnTo>
                  <a:pt x="1921258" y="0"/>
                </a:lnTo>
                <a:lnTo>
                  <a:pt x="1921258" y="4376737"/>
                </a:lnTo>
                <a:lnTo>
                  <a:pt x="0" y="43767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CFBC130C-E5E4-405A-9E7E-C6CC4C07AFB5}"/>
              </a:ext>
            </a:extLst>
          </p:cNvPr>
          <p:cNvSpPr>
            <a:spLocks noGrp="1"/>
          </p:cNvSpPr>
          <p:nvPr>
            <p:ph sz="quarter" idx="49"/>
          </p:nvPr>
        </p:nvSpPr>
        <p:spPr>
          <a:xfrm>
            <a:off x="9757978" y="1601788"/>
            <a:ext cx="1921258" cy="4376737"/>
          </a:xfrm>
          <a:custGeom>
            <a:avLst/>
            <a:gdLst>
              <a:gd name="connsiteX0" fmla="*/ 0 w 1921258"/>
              <a:gd name="connsiteY0" fmla="*/ 0 h 4376737"/>
              <a:gd name="connsiteX1" fmla="*/ 1921258 w 1921258"/>
              <a:gd name="connsiteY1" fmla="*/ 0 h 4376737"/>
              <a:gd name="connsiteX2" fmla="*/ 1921258 w 1921258"/>
              <a:gd name="connsiteY2" fmla="*/ 4376737 h 4376737"/>
              <a:gd name="connsiteX3" fmla="*/ 0 w 1921258"/>
              <a:gd name="connsiteY3" fmla="*/ 4376737 h 4376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1258" h="4376737">
                <a:moveTo>
                  <a:pt x="0" y="0"/>
                </a:moveTo>
                <a:lnTo>
                  <a:pt x="1921258" y="0"/>
                </a:lnTo>
                <a:lnTo>
                  <a:pt x="1921258" y="4376737"/>
                </a:lnTo>
                <a:lnTo>
                  <a:pt x="0" y="43767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D498AA-453E-433C-B467-FD285D355BB9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511177" y="3492063"/>
            <a:ext cx="1947861" cy="2500313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050">
                <a:latin typeface="Calibre Semibold" panose="020B0703030202060203" pitchFamily="34" charset="0"/>
              </a:defRPr>
            </a:lvl1pPr>
            <a:lvl2pPr>
              <a:spcBef>
                <a:spcPts val="300"/>
              </a:spcBef>
              <a:spcAft>
                <a:spcPts val="300"/>
              </a:spcAft>
              <a:defRPr sz="1050">
                <a:latin typeface="+mn-lt"/>
              </a:defRPr>
            </a:lvl2pPr>
            <a:lvl3pPr marL="171450" indent="-171450">
              <a:spcBef>
                <a:spcPts val="200"/>
              </a:spcBef>
              <a:spcAft>
                <a:spcPts val="0"/>
              </a:spcAft>
              <a:buFont typeface="Calibre" panose="020B0503030202060203" pitchFamily="34" charset="0"/>
              <a:buChar char="–"/>
              <a:defRPr sz="105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304531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4D824BA-6789-4656-BC8F-B17AECC0DACD}"/>
              </a:ext>
            </a:extLst>
          </p:cNvPr>
          <p:cNvSpPr/>
          <p:nvPr userDrawn="1"/>
        </p:nvSpPr>
        <p:spPr>
          <a:xfrm>
            <a:off x="511177" y="2852739"/>
            <a:ext cx="11168062" cy="3529012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57B03FB-3DDD-43D5-937D-82E8E760C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9B1FDA1-BBD6-41FA-8D9D-315CC67A2EB1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3584575" y="1617690"/>
            <a:ext cx="6911707" cy="12092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D999275-F56B-4B15-B1EC-8C79C46FF37C}"/>
              </a:ext>
            </a:extLst>
          </p:cNvPr>
          <p:cNvCxnSpPr>
            <a:cxnSpLocks/>
          </p:cNvCxnSpPr>
          <p:nvPr userDrawn="1"/>
        </p:nvCxnSpPr>
        <p:spPr>
          <a:xfrm flipH="1">
            <a:off x="503224" y="1022541"/>
            <a:ext cx="931876" cy="0"/>
          </a:xfrm>
          <a:prstGeom prst="line">
            <a:avLst/>
          </a:prstGeom>
          <a:ln w="2540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FC12AC0-3BAB-4389-AD48-421F62F8F40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536700" y="957804"/>
            <a:ext cx="1936750" cy="182683"/>
          </a:xfrm>
        </p:spPr>
        <p:txBody>
          <a:bodyPr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050" cap="all" baseline="0">
                <a:latin typeface="Calibre Medium" panose="020B0603030202060203" pitchFamily="34" charset="0"/>
              </a:defRPr>
            </a:lvl1pPr>
          </a:lstStyle>
          <a:p>
            <a:pPr lvl="0"/>
            <a:r>
              <a:rPr lang="en-US" dirty="0"/>
              <a:t>NAVIGATION </a:t>
            </a:r>
            <a:r>
              <a:rPr lang="en-US" dirty="0" err="1"/>
              <a:t>HEADer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51509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4D824BA-6789-4656-BC8F-B17AECC0DACD}"/>
              </a:ext>
            </a:extLst>
          </p:cNvPr>
          <p:cNvSpPr/>
          <p:nvPr userDrawn="1"/>
        </p:nvSpPr>
        <p:spPr>
          <a:xfrm>
            <a:off x="511177" y="2852739"/>
            <a:ext cx="11168062" cy="3529012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57B03FB-3DDD-43D5-937D-82E8E760C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9B1FDA1-BBD6-41FA-8D9D-315CC67A2EB1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3584575" y="1617690"/>
            <a:ext cx="3484563" cy="12092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D999275-F56B-4B15-B1EC-8C79C46FF37C}"/>
              </a:ext>
            </a:extLst>
          </p:cNvPr>
          <p:cNvCxnSpPr>
            <a:cxnSpLocks/>
          </p:cNvCxnSpPr>
          <p:nvPr/>
        </p:nvCxnSpPr>
        <p:spPr>
          <a:xfrm flipH="1">
            <a:off x="503224" y="1022541"/>
            <a:ext cx="931876" cy="0"/>
          </a:xfrm>
          <a:prstGeom prst="line">
            <a:avLst/>
          </a:prstGeom>
          <a:ln w="2540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FC12AC0-3BAB-4389-AD48-421F62F8F40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536700" y="957804"/>
            <a:ext cx="1936750" cy="182683"/>
          </a:xfrm>
        </p:spPr>
        <p:txBody>
          <a:bodyPr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050" cap="all" baseline="0">
                <a:latin typeface="Calibre Medium" panose="020B0603030202060203" pitchFamily="34" charset="0"/>
              </a:defRPr>
            </a:lvl1pPr>
          </a:lstStyle>
          <a:p>
            <a:pPr lvl="0"/>
            <a:r>
              <a:rPr lang="en-US" dirty="0"/>
              <a:t>NAVIGATION </a:t>
            </a:r>
            <a:r>
              <a:rPr lang="en-US" dirty="0" err="1"/>
              <a:t>HEADer</a:t>
            </a:r>
            <a:endParaRPr lang="en-GB" dirty="0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6D025433-41D7-4D07-BCEE-2BE9246D8580}"/>
              </a:ext>
            </a:extLst>
          </p:cNvPr>
          <p:cNvSpPr>
            <a:spLocks noGrp="1"/>
          </p:cNvSpPr>
          <p:nvPr>
            <p:ph sz="quarter" idx="55"/>
          </p:nvPr>
        </p:nvSpPr>
        <p:spPr>
          <a:xfrm>
            <a:off x="7170738" y="1601788"/>
            <a:ext cx="3484563" cy="12092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15025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Cover 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87340F4-9434-47C2-9CB2-6C0ACFBEFAB5}"/>
              </a:ext>
            </a:extLst>
          </p:cNvPr>
          <p:cNvCxnSpPr>
            <a:cxnSpLocks/>
          </p:cNvCxnSpPr>
          <p:nvPr userDrawn="1"/>
        </p:nvCxnSpPr>
        <p:spPr>
          <a:xfrm>
            <a:off x="3584575" y="601449"/>
            <a:ext cx="6558602" cy="0"/>
          </a:xfrm>
          <a:prstGeom prst="line">
            <a:avLst/>
          </a:prstGeom>
          <a:ln w="3175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Holder 3">
            <a:extLst>
              <a:ext uri="{FF2B5EF4-FFF2-40B4-BE49-F238E27FC236}">
                <a16:creationId xmlns:a16="http://schemas.microsoft.com/office/drawing/2014/main" id="{76276979-8C48-B54F-A483-0C1D538B4166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11175" y="1554448"/>
            <a:ext cx="1328469" cy="412100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554492" eaLnBrk="1" fontAlgn="auto" latinLnBrk="0" hangingPunct="1">
              <a:lnSpc>
                <a:spcPts val="169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050" b="1" kern="1200" spc="-3" dirty="0" err="1" smtClean="0">
                <a:solidFill>
                  <a:srgbClr val="FFFFFF"/>
                </a:solidFill>
                <a:latin typeface="Space Mono" panose="02000509040000020004" pitchFamily="49" charset="0"/>
                <a:ea typeface="+mn-ea"/>
                <a:cs typeface="Space Mono" panose="02000509040000020004" pitchFamily="49" charset="0"/>
              </a:defRPr>
            </a:lvl1pPr>
          </a:lstStyle>
          <a:p>
            <a:r>
              <a:rPr lang="en-GB" dirty="0"/>
              <a:t>21 JANUARY 2021</a:t>
            </a:r>
          </a:p>
          <a:p>
            <a:endParaRPr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B9FA0E-E9B2-48CD-AB3E-621C23814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3749" y="1524787"/>
            <a:ext cx="7021090" cy="3024184"/>
          </a:xfrm>
        </p:spPr>
        <p:txBody>
          <a:bodyPr/>
          <a:lstStyle>
            <a:lvl1pPr>
              <a:lnSpc>
                <a:spcPct val="80000"/>
              </a:lnSpc>
              <a:defRPr sz="9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1402F92-C298-4C9D-B165-225CA6300EEC}"/>
              </a:ext>
            </a:extLst>
          </p:cNvPr>
          <p:cNvSpPr/>
          <p:nvPr userDrawn="1"/>
        </p:nvSpPr>
        <p:spPr>
          <a:xfrm>
            <a:off x="0" y="0"/>
            <a:ext cx="3584575" cy="109165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6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C052B57-EC94-48F3-BB7F-E367677610BC}"/>
              </a:ext>
            </a:extLst>
          </p:cNvPr>
          <p:cNvGrpSpPr/>
          <p:nvPr/>
        </p:nvGrpSpPr>
        <p:grpSpPr>
          <a:xfrm>
            <a:off x="10758474" y="482113"/>
            <a:ext cx="920764" cy="229061"/>
            <a:chOff x="848687" y="3664503"/>
            <a:chExt cx="1518301" cy="377738"/>
          </a:xfrm>
        </p:grpSpPr>
        <p:sp>
          <p:nvSpPr>
            <p:cNvPr id="13" name="object 4">
              <a:extLst>
                <a:ext uri="{FF2B5EF4-FFF2-40B4-BE49-F238E27FC236}">
                  <a16:creationId xmlns:a16="http://schemas.microsoft.com/office/drawing/2014/main" id="{015F8206-631C-42F5-ACCC-2D49E14EB8AA}"/>
                </a:ext>
              </a:extLst>
            </p:cNvPr>
            <p:cNvSpPr/>
            <p:nvPr/>
          </p:nvSpPr>
          <p:spPr>
            <a:xfrm>
              <a:off x="1259721" y="3664503"/>
              <a:ext cx="339090" cy="376555"/>
            </a:xfrm>
            <a:custGeom>
              <a:avLst/>
              <a:gdLst/>
              <a:ahLst/>
              <a:cxnLst/>
              <a:rect l="l" t="t" r="r" b="b"/>
              <a:pathLst>
                <a:path w="339090" h="376554">
                  <a:moveTo>
                    <a:pt x="0" y="0"/>
                  </a:moveTo>
                  <a:lnTo>
                    <a:pt x="0" y="376480"/>
                  </a:lnTo>
                  <a:lnTo>
                    <a:pt x="194873" y="376480"/>
                  </a:lnTo>
                  <a:lnTo>
                    <a:pt x="261806" y="367185"/>
                  </a:lnTo>
                  <a:lnTo>
                    <a:pt x="306387" y="342675"/>
                  </a:lnTo>
                  <a:lnTo>
                    <a:pt x="331222" y="308010"/>
                  </a:lnTo>
                  <a:lnTo>
                    <a:pt x="334955" y="288734"/>
                  </a:lnTo>
                  <a:lnTo>
                    <a:pt x="92719" y="288734"/>
                  </a:lnTo>
                  <a:lnTo>
                    <a:pt x="92719" y="225699"/>
                  </a:lnTo>
                  <a:lnTo>
                    <a:pt x="328395" y="225699"/>
                  </a:lnTo>
                  <a:lnTo>
                    <a:pt x="308948" y="200777"/>
                  </a:lnTo>
                  <a:lnTo>
                    <a:pt x="288342" y="186665"/>
                  </a:lnTo>
                  <a:lnTo>
                    <a:pt x="278975" y="182486"/>
                  </a:lnTo>
                  <a:lnTo>
                    <a:pt x="308058" y="166465"/>
                  </a:lnTo>
                  <a:lnTo>
                    <a:pt x="325274" y="144305"/>
                  </a:lnTo>
                  <a:lnTo>
                    <a:pt x="325439" y="143796"/>
                  </a:lnTo>
                  <a:lnTo>
                    <a:pt x="92803" y="143796"/>
                  </a:lnTo>
                  <a:lnTo>
                    <a:pt x="92719" y="81903"/>
                  </a:lnTo>
                  <a:lnTo>
                    <a:pt x="333183" y="81903"/>
                  </a:lnTo>
                  <a:lnTo>
                    <a:pt x="328306" y="57731"/>
                  </a:lnTo>
                  <a:lnTo>
                    <a:pt x="304671" y="27959"/>
                  </a:lnTo>
                  <a:lnTo>
                    <a:pt x="261426" y="7584"/>
                  </a:lnTo>
                  <a:lnTo>
                    <a:pt x="195386" y="31"/>
                  </a:lnTo>
                  <a:lnTo>
                    <a:pt x="0" y="0"/>
                  </a:lnTo>
                  <a:close/>
                </a:path>
                <a:path w="339090" h="376554">
                  <a:moveTo>
                    <a:pt x="328395" y="225699"/>
                  </a:moveTo>
                  <a:lnTo>
                    <a:pt x="221008" y="225699"/>
                  </a:lnTo>
                  <a:lnTo>
                    <a:pt x="221302" y="225741"/>
                  </a:lnTo>
                  <a:lnTo>
                    <a:pt x="232420" y="229124"/>
                  </a:lnTo>
                  <a:lnTo>
                    <a:pt x="241310" y="235953"/>
                  </a:lnTo>
                  <a:lnTo>
                    <a:pt x="247207" y="245393"/>
                  </a:lnTo>
                  <a:lnTo>
                    <a:pt x="249343" y="256609"/>
                  </a:lnTo>
                  <a:lnTo>
                    <a:pt x="246841" y="268844"/>
                  </a:lnTo>
                  <a:lnTo>
                    <a:pt x="240055" y="279025"/>
                  </a:lnTo>
                  <a:lnTo>
                    <a:pt x="230065" y="286029"/>
                  </a:lnTo>
                  <a:lnTo>
                    <a:pt x="217951" y="288734"/>
                  </a:lnTo>
                  <a:lnTo>
                    <a:pt x="334955" y="288734"/>
                  </a:lnTo>
                  <a:lnTo>
                    <a:pt x="338921" y="268253"/>
                  </a:lnTo>
                  <a:lnTo>
                    <a:pt x="329555" y="227186"/>
                  </a:lnTo>
                  <a:lnTo>
                    <a:pt x="328395" y="225699"/>
                  </a:lnTo>
                  <a:close/>
                </a:path>
                <a:path w="339090" h="376554">
                  <a:moveTo>
                    <a:pt x="333183" y="81903"/>
                  </a:moveTo>
                  <a:lnTo>
                    <a:pt x="224275" y="81903"/>
                  </a:lnTo>
                  <a:lnTo>
                    <a:pt x="224747" y="81997"/>
                  </a:lnTo>
                  <a:lnTo>
                    <a:pt x="235019" y="85723"/>
                  </a:lnTo>
                  <a:lnTo>
                    <a:pt x="243141" y="92467"/>
                  </a:lnTo>
                  <a:lnTo>
                    <a:pt x="248480" y="101494"/>
                  </a:lnTo>
                  <a:lnTo>
                    <a:pt x="250400" y="112069"/>
                  </a:lnTo>
                  <a:lnTo>
                    <a:pt x="248352" y="123093"/>
                  </a:lnTo>
                  <a:lnTo>
                    <a:pt x="242698" y="132727"/>
                  </a:lnTo>
                  <a:lnTo>
                    <a:pt x="234175" y="139909"/>
                  </a:lnTo>
                  <a:lnTo>
                    <a:pt x="223521" y="143576"/>
                  </a:lnTo>
                  <a:lnTo>
                    <a:pt x="92803" y="143796"/>
                  </a:lnTo>
                  <a:lnTo>
                    <a:pt x="325439" y="143796"/>
                  </a:lnTo>
                  <a:lnTo>
                    <a:pt x="333476" y="118983"/>
                  </a:lnTo>
                  <a:lnTo>
                    <a:pt x="335518" y="93473"/>
                  </a:lnTo>
                  <a:lnTo>
                    <a:pt x="333183" y="819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 b="0" i="0" dirty="0">
                <a:latin typeface="Calibre" panose="020B0503030202060203" pitchFamily="34" charset="77"/>
              </a:endParaRPr>
            </a:p>
          </p:txBody>
        </p:sp>
        <p:sp>
          <p:nvSpPr>
            <p:cNvPr id="14" name="object 5">
              <a:extLst>
                <a:ext uri="{FF2B5EF4-FFF2-40B4-BE49-F238E27FC236}">
                  <a16:creationId xmlns:a16="http://schemas.microsoft.com/office/drawing/2014/main" id="{9D7FDF08-8861-422A-8C8C-61C94A9F91EC}"/>
                </a:ext>
              </a:extLst>
            </p:cNvPr>
            <p:cNvSpPr/>
            <p:nvPr/>
          </p:nvSpPr>
          <p:spPr>
            <a:xfrm>
              <a:off x="2036153" y="3664565"/>
              <a:ext cx="330835" cy="377190"/>
            </a:xfrm>
            <a:custGeom>
              <a:avLst/>
              <a:gdLst/>
              <a:ahLst/>
              <a:cxnLst/>
              <a:rect l="l" t="t" r="r" b="b"/>
              <a:pathLst>
                <a:path w="330835" h="377189">
                  <a:moveTo>
                    <a:pt x="330225" y="290830"/>
                  </a:moveTo>
                  <a:lnTo>
                    <a:pt x="91986" y="290830"/>
                  </a:lnTo>
                  <a:lnTo>
                    <a:pt x="91986" y="226060"/>
                  </a:lnTo>
                  <a:lnTo>
                    <a:pt x="306755" y="226060"/>
                  </a:lnTo>
                  <a:lnTo>
                    <a:pt x="306755" y="142240"/>
                  </a:lnTo>
                  <a:lnTo>
                    <a:pt x="91859" y="142240"/>
                  </a:lnTo>
                  <a:lnTo>
                    <a:pt x="91859" y="82550"/>
                  </a:lnTo>
                  <a:lnTo>
                    <a:pt x="330085" y="82550"/>
                  </a:lnTo>
                  <a:lnTo>
                    <a:pt x="330085" y="0"/>
                  </a:lnTo>
                  <a:lnTo>
                    <a:pt x="0" y="0"/>
                  </a:lnTo>
                  <a:lnTo>
                    <a:pt x="0" y="82550"/>
                  </a:lnTo>
                  <a:lnTo>
                    <a:pt x="0" y="142240"/>
                  </a:lnTo>
                  <a:lnTo>
                    <a:pt x="0" y="226060"/>
                  </a:lnTo>
                  <a:lnTo>
                    <a:pt x="0" y="290830"/>
                  </a:lnTo>
                  <a:lnTo>
                    <a:pt x="0" y="377190"/>
                  </a:lnTo>
                  <a:lnTo>
                    <a:pt x="330225" y="377190"/>
                  </a:lnTo>
                  <a:lnTo>
                    <a:pt x="330225" y="2908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 b="0" i="0" dirty="0">
                <a:latin typeface="Calibre" panose="020B0503030202060203" pitchFamily="34" charset="77"/>
              </a:endParaRPr>
            </a:p>
          </p:txBody>
        </p:sp>
        <p:sp>
          <p:nvSpPr>
            <p:cNvPr id="15" name="object 6">
              <a:extLst>
                <a:ext uri="{FF2B5EF4-FFF2-40B4-BE49-F238E27FC236}">
                  <a16:creationId xmlns:a16="http://schemas.microsoft.com/office/drawing/2014/main" id="{98DF412C-27E9-44A1-9C66-3D3AE75EF69F}"/>
                </a:ext>
              </a:extLst>
            </p:cNvPr>
            <p:cNvSpPr/>
            <p:nvPr/>
          </p:nvSpPr>
          <p:spPr>
            <a:xfrm>
              <a:off x="1644435" y="3665051"/>
              <a:ext cx="335280" cy="377190"/>
            </a:xfrm>
            <a:custGeom>
              <a:avLst/>
              <a:gdLst/>
              <a:ahLst/>
              <a:cxnLst/>
              <a:rect l="l" t="t" r="r" b="b"/>
              <a:pathLst>
                <a:path w="335280" h="377189">
                  <a:moveTo>
                    <a:pt x="199669" y="0"/>
                  </a:moveTo>
                  <a:lnTo>
                    <a:pt x="0" y="0"/>
                  </a:lnTo>
                  <a:lnTo>
                    <a:pt x="0" y="376595"/>
                  </a:lnTo>
                  <a:lnTo>
                    <a:pt x="91683" y="376595"/>
                  </a:lnTo>
                  <a:lnTo>
                    <a:pt x="91683" y="224213"/>
                  </a:lnTo>
                  <a:lnTo>
                    <a:pt x="326253" y="224118"/>
                  </a:lnTo>
                  <a:lnTo>
                    <a:pt x="325144" y="219532"/>
                  </a:lnTo>
                  <a:lnTo>
                    <a:pt x="306446" y="197092"/>
                  </a:lnTo>
                  <a:lnTo>
                    <a:pt x="287747" y="185212"/>
                  </a:lnTo>
                  <a:lnTo>
                    <a:pt x="279248" y="181732"/>
                  </a:lnTo>
                  <a:lnTo>
                    <a:pt x="311398" y="171085"/>
                  </a:lnTo>
                  <a:lnTo>
                    <a:pt x="327907" y="158870"/>
                  </a:lnTo>
                  <a:lnTo>
                    <a:pt x="332465" y="142697"/>
                  </a:lnTo>
                  <a:lnTo>
                    <a:pt x="91368" y="142697"/>
                  </a:lnTo>
                  <a:lnTo>
                    <a:pt x="91368" y="82405"/>
                  </a:lnTo>
                  <a:lnTo>
                    <a:pt x="330982" y="82405"/>
                  </a:lnTo>
                  <a:lnTo>
                    <a:pt x="322904" y="48781"/>
                  </a:lnTo>
                  <a:lnTo>
                    <a:pt x="291714" y="18725"/>
                  </a:lnTo>
                  <a:lnTo>
                    <a:pt x="248299" y="3942"/>
                  </a:lnTo>
                  <a:lnTo>
                    <a:pt x="199669" y="0"/>
                  </a:lnTo>
                  <a:close/>
                </a:path>
                <a:path w="335280" h="377189">
                  <a:moveTo>
                    <a:pt x="326253" y="224118"/>
                  </a:moveTo>
                  <a:lnTo>
                    <a:pt x="192664" y="224118"/>
                  </a:lnTo>
                  <a:lnTo>
                    <a:pt x="212896" y="228524"/>
                  </a:lnTo>
                  <a:lnTo>
                    <a:pt x="229210" y="239988"/>
                  </a:lnTo>
                  <a:lnTo>
                    <a:pt x="240101" y="256850"/>
                  </a:lnTo>
                  <a:lnTo>
                    <a:pt x="244065" y="277447"/>
                  </a:lnTo>
                  <a:lnTo>
                    <a:pt x="244065" y="376260"/>
                  </a:lnTo>
                  <a:lnTo>
                    <a:pt x="333811" y="376239"/>
                  </a:lnTo>
                  <a:lnTo>
                    <a:pt x="333644" y="254693"/>
                  </a:lnTo>
                  <a:lnTo>
                    <a:pt x="326253" y="224118"/>
                  </a:lnTo>
                  <a:close/>
                </a:path>
                <a:path w="335280" h="377189">
                  <a:moveTo>
                    <a:pt x="330982" y="82405"/>
                  </a:moveTo>
                  <a:lnTo>
                    <a:pt x="220286" y="82405"/>
                  </a:lnTo>
                  <a:lnTo>
                    <a:pt x="231110" y="84408"/>
                  </a:lnTo>
                  <a:lnTo>
                    <a:pt x="240043" y="89930"/>
                  </a:lnTo>
                  <a:lnTo>
                    <a:pt x="246453" y="98242"/>
                  </a:lnTo>
                  <a:lnTo>
                    <a:pt x="249709" y="108614"/>
                  </a:lnTo>
                  <a:lnTo>
                    <a:pt x="249709" y="116834"/>
                  </a:lnTo>
                  <a:lnTo>
                    <a:pt x="220244" y="142655"/>
                  </a:lnTo>
                  <a:lnTo>
                    <a:pt x="91368" y="142697"/>
                  </a:lnTo>
                  <a:lnTo>
                    <a:pt x="332465" y="142697"/>
                  </a:lnTo>
                  <a:lnTo>
                    <a:pt x="333989" y="137289"/>
                  </a:lnTo>
                  <a:lnTo>
                    <a:pt x="334858" y="98541"/>
                  </a:lnTo>
                  <a:lnTo>
                    <a:pt x="330982" y="8240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 b="0" i="0" dirty="0">
                <a:latin typeface="Calibre" panose="020B0503030202060203" pitchFamily="34" charset="77"/>
              </a:endParaRPr>
            </a:p>
          </p:txBody>
        </p:sp>
        <p:sp>
          <p:nvSpPr>
            <p:cNvPr id="21" name="object 7">
              <a:extLst>
                <a:ext uri="{FF2B5EF4-FFF2-40B4-BE49-F238E27FC236}">
                  <a16:creationId xmlns:a16="http://schemas.microsoft.com/office/drawing/2014/main" id="{2E95590A-2D7C-4F6F-8BA0-C2163A2AE670}"/>
                </a:ext>
              </a:extLst>
            </p:cNvPr>
            <p:cNvSpPr/>
            <p:nvPr/>
          </p:nvSpPr>
          <p:spPr>
            <a:xfrm>
              <a:off x="848687" y="3664564"/>
              <a:ext cx="354965" cy="377190"/>
            </a:xfrm>
            <a:custGeom>
              <a:avLst/>
              <a:gdLst/>
              <a:ahLst/>
              <a:cxnLst/>
              <a:rect l="l" t="t" r="r" b="b"/>
              <a:pathLst>
                <a:path w="354965" h="377189">
                  <a:moveTo>
                    <a:pt x="354104" y="0"/>
                  </a:moveTo>
                  <a:lnTo>
                    <a:pt x="189460" y="303"/>
                  </a:lnTo>
                  <a:lnTo>
                    <a:pt x="133681" y="8175"/>
                  </a:lnTo>
                  <a:lnTo>
                    <a:pt x="89820" y="27103"/>
                  </a:lnTo>
                  <a:lnTo>
                    <a:pt x="52596" y="57207"/>
                  </a:lnTo>
                  <a:lnTo>
                    <a:pt x="21079" y="101104"/>
                  </a:lnTo>
                  <a:lnTo>
                    <a:pt x="2386" y="157627"/>
                  </a:lnTo>
                  <a:lnTo>
                    <a:pt x="0" y="187742"/>
                  </a:lnTo>
                  <a:lnTo>
                    <a:pt x="190" y="197329"/>
                  </a:lnTo>
                  <a:lnTo>
                    <a:pt x="16489" y="266259"/>
                  </a:lnTo>
                  <a:lnTo>
                    <a:pt x="38678" y="302234"/>
                  </a:lnTo>
                  <a:lnTo>
                    <a:pt x="68749" y="332267"/>
                  </a:lnTo>
                  <a:lnTo>
                    <a:pt x="105808" y="355235"/>
                  </a:lnTo>
                  <a:lnTo>
                    <a:pt x="142685" y="367390"/>
                  </a:lnTo>
                  <a:lnTo>
                    <a:pt x="208234" y="375925"/>
                  </a:lnTo>
                  <a:lnTo>
                    <a:pt x="354261" y="376690"/>
                  </a:lnTo>
                  <a:lnTo>
                    <a:pt x="354586" y="286043"/>
                  </a:lnTo>
                  <a:lnTo>
                    <a:pt x="351570" y="286085"/>
                  </a:lnTo>
                  <a:lnTo>
                    <a:pt x="330761" y="286407"/>
                  </a:lnTo>
                  <a:lnTo>
                    <a:pt x="283056" y="286781"/>
                  </a:lnTo>
                  <a:lnTo>
                    <a:pt x="227573" y="286371"/>
                  </a:lnTo>
                  <a:lnTo>
                    <a:pt x="183428" y="284336"/>
                  </a:lnTo>
                  <a:lnTo>
                    <a:pt x="139749" y="271800"/>
                  </a:lnTo>
                  <a:lnTo>
                    <a:pt x="94943" y="217002"/>
                  </a:lnTo>
                  <a:lnTo>
                    <a:pt x="90049" y="184811"/>
                  </a:lnTo>
                  <a:lnTo>
                    <a:pt x="96443" y="148666"/>
                  </a:lnTo>
                  <a:lnTo>
                    <a:pt x="143102" y="98331"/>
                  </a:lnTo>
                  <a:lnTo>
                    <a:pt x="180371" y="87390"/>
                  </a:lnTo>
                  <a:lnTo>
                    <a:pt x="274821" y="85208"/>
                  </a:lnTo>
                  <a:lnTo>
                    <a:pt x="353811" y="85630"/>
                  </a:lnTo>
                  <a:lnTo>
                    <a:pt x="3541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 b="0" i="0" dirty="0">
                <a:latin typeface="Calibre" panose="020B0503030202060203" pitchFamily="34" charset="77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88503E-C53D-4EDF-900B-3BD14EF07C84}"/>
              </a:ext>
            </a:extLst>
          </p:cNvPr>
          <p:cNvGrpSpPr/>
          <p:nvPr userDrawn="1"/>
        </p:nvGrpSpPr>
        <p:grpSpPr>
          <a:xfrm>
            <a:off x="10758474" y="482113"/>
            <a:ext cx="920764" cy="229061"/>
            <a:chOff x="848687" y="3664503"/>
            <a:chExt cx="1518301" cy="377738"/>
          </a:xfrm>
        </p:grpSpPr>
        <p:sp>
          <p:nvSpPr>
            <p:cNvPr id="16" name="object 4">
              <a:extLst>
                <a:ext uri="{FF2B5EF4-FFF2-40B4-BE49-F238E27FC236}">
                  <a16:creationId xmlns:a16="http://schemas.microsoft.com/office/drawing/2014/main" id="{2E40778C-D34A-484B-8281-06755B2193E8}"/>
                </a:ext>
              </a:extLst>
            </p:cNvPr>
            <p:cNvSpPr/>
            <p:nvPr/>
          </p:nvSpPr>
          <p:spPr>
            <a:xfrm>
              <a:off x="1259721" y="3664503"/>
              <a:ext cx="339090" cy="376555"/>
            </a:xfrm>
            <a:custGeom>
              <a:avLst/>
              <a:gdLst/>
              <a:ahLst/>
              <a:cxnLst/>
              <a:rect l="l" t="t" r="r" b="b"/>
              <a:pathLst>
                <a:path w="339090" h="376554">
                  <a:moveTo>
                    <a:pt x="0" y="0"/>
                  </a:moveTo>
                  <a:lnTo>
                    <a:pt x="0" y="376480"/>
                  </a:lnTo>
                  <a:lnTo>
                    <a:pt x="194873" y="376480"/>
                  </a:lnTo>
                  <a:lnTo>
                    <a:pt x="261806" y="367185"/>
                  </a:lnTo>
                  <a:lnTo>
                    <a:pt x="306387" y="342675"/>
                  </a:lnTo>
                  <a:lnTo>
                    <a:pt x="331222" y="308010"/>
                  </a:lnTo>
                  <a:lnTo>
                    <a:pt x="334955" y="288734"/>
                  </a:lnTo>
                  <a:lnTo>
                    <a:pt x="92719" y="288734"/>
                  </a:lnTo>
                  <a:lnTo>
                    <a:pt x="92719" y="225699"/>
                  </a:lnTo>
                  <a:lnTo>
                    <a:pt x="328395" y="225699"/>
                  </a:lnTo>
                  <a:lnTo>
                    <a:pt x="308948" y="200777"/>
                  </a:lnTo>
                  <a:lnTo>
                    <a:pt x="288342" y="186665"/>
                  </a:lnTo>
                  <a:lnTo>
                    <a:pt x="278975" y="182486"/>
                  </a:lnTo>
                  <a:lnTo>
                    <a:pt x="308058" y="166465"/>
                  </a:lnTo>
                  <a:lnTo>
                    <a:pt x="325274" y="144305"/>
                  </a:lnTo>
                  <a:lnTo>
                    <a:pt x="325439" y="143796"/>
                  </a:lnTo>
                  <a:lnTo>
                    <a:pt x="92803" y="143796"/>
                  </a:lnTo>
                  <a:lnTo>
                    <a:pt x="92719" y="81903"/>
                  </a:lnTo>
                  <a:lnTo>
                    <a:pt x="333183" y="81903"/>
                  </a:lnTo>
                  <a:lnTo>
                    <a:pt x="328306" y="57731"/>
                  </a:lnTo>
                  <a:lnTo>
                    <a:pt x="304671" y="27959"/>
                  </a:lnTo>
                  <a:lnTo>
                    <a:pt x="261426" y="7584"/>
                  </a:lnTo>
                  <a:lnTo>
                    <a:pt x="195386" y="31"/>
                  </a:lnTo>
                  <a:lnTo>
                    <a:pt x="0" y="0"/>
                  </a:lnTo>
                  <a:close/>
                </a:path>
                <a:path w="339090" h="376554">
                  <a:moveTo>
                    <a:pt x="328395" y="225699"/>
                  </a:moveTo>
                  <a:lnTo>
                    <a:pt x="221008" y="225699"/>
                  </a:lnTo>
                  <a:lnTo>
                    <a:pt x="221302" y="225741"/>
                  </a:lnTo>
                  <a:lnTo>
                    <a:pt x="232420" y="229124"/>
                  </a:lnTo>
                  <a:lnTo>
                    <a:pt x="241310" y="235953"/>
                  </a:lnTo>
                  <a:lnTo>
                    <a:pt x="247207" y="245393"/>
                  </a:lnTo>
                  <a:lnTo>
                    <a:pt x="249343" y="256609"/>
                  </a:lnTo>
                  <a:lnTo>
                    <a:pt x="246841" y="268844"/>
                  </a:lnTo>
                  <a:lnTo>
                    <a:pt x="240055" y="279025"/>
                  </a:lnTo>
                  <a:lnTo>
                    <a:pt x="230065" y="286029"/>
                  </a:lnTo>
                  <a:lnTo>
                    <a:pt x="217951" y="288734"/>
                  </a:lnTo>
                  <a:lnTo>
                    <a:pt x="334955" y="288734"/>
                  </a:lnTo>
                  <a:lnTo>
                    <a:pt x="338921" y="268253"/>
                  </a:lnTo>
                  <a:lnTo>
                    <a:pt x="329555" y="227186"/>
                  </a:lnTo>
                  <a:lnTo>
                    <a:pt x="328395" y="225699"/>
                  </a:lnTo>
                  <a:close/>
                </a:path>
                <a:path w="339090" h="376554">
                  <a:moveTo>
                    <a:pt x="333183" y="81903"/>
                  </a:moveTo>
                  <a:lnTo>
                    <a:pt x="224275" y="81903"/>
                  </a:lnTo>
                  <a:lnTo>
                    <a:pt x="224747" y="81997"/>
                  </a:lnTo>
                  <a:lnTo>
                    <a:pt x="235019" y="85723"/>
                  </a:lnTo>
                  <a:lnTo>
                    <a:pt x="243141" y="92467"/>
                  </a:lnTo>
                  <a:lnTo>
                    <a:pt x="248480" y="101494"/>
                  </a:lnTo>
                  <a:lnTo>
                    <a:pt x="250400" y="112069"/>
                  </a:lnTo>
                  <a:lnTo>
                    <a:pt x="248352" y="123093"/>
                  </a:lnTo>
                  <a:lnTo>
                    <a:pt x="242698" y="132727"/>
                  </a:lnTo>
                  <a:lnTo>
                    <a:pt x="234175" y="139909"/>
                  </a:lnTo>
                  <a:lnTo>
                    <a:pt x="223521" y="143576"/>
                  </a:lnTo>
                  <a:lnTo>
                    <a:pt x="92803" y="143796"/>
                  </a:lnTo>
                  <a:lnTo>
                    <a:pt x="325439" y="143796"/>
                  </a:lnTo>
                  <a:lnTo>
                    <a:pt x="333476" y="118983"/>
                  </a:lnTo>
                  <a:lnTo>
                    <a:pt x="335518" y="93473"/>
                  </a:lnTo>
                  <a:lnTo>
                    <a:pt x="333183" y="819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 b="0" i="0" dirty="0">
                <a:latin typeface="Calibre" panose="020B0503030202060203" pitchFamily="34" charset="77"/>
              </a:endParaRPr>
            </a:p>
          </p:txBody>
        </p:sp>
        <p:sp>
          <p:nvSpPr>
            <p:cNvPr id="17" name="object 5">
              <a:extLst>
                <a:ext uri="{FF2B5EF4-FFF2-40B4-BE49-F238E27FC236}">
                  <a16:creationId xmlns:a16="http://schemas.microsoft.com/office/drawing/2014/main" id="{CF99659F-F8BD-4E99-90A0-D23294C558B6}"/>
                </a:ext>
              </a:extLst>
            </p:cNvPr>
            <p:cNvSpPr/>
            <p:nvPr/>
          </p:nvSpPr>
          <p:spPr>
            <a:xfrm>
              <a:off x="2036153" y="3664565"/>
              <a:ext cx="330835" cy="377190"/>
            </a:xfrm>
            <a:custGeom>
              <a:avLst/>
              <a:gdLst/>
              <a:ahLst/>
              <a:cxnLst/>
              <a:rect l="l" t="t" r="r" b="b"/>
              <a:pathLst>
                <a:path w="330835" h="377189">
                  <a:moveTo>
                    <a:pt x="330225" y="290830"/>
                  </a:moveTo>
                  <a:lnTo>
                    <a:pt x="91986" y="290830"/>
                  </a:lnTo>
                  <a:lnTo>
                    <a:pt x="91986" y="226060"/>
                  </a:lnTo>
                  <a:lnTo>
                    <a:pt x="306755" y="226060"/>
                  </a:lnTo>
                  <a:lnTo>
                    <a:pt x="306755" y="142240"/>
                  </a:lnTo>
                  <a:lnTo>
                    <a:pt x="91859" y="142240"/>
                  </a:lnTo>
                  <a:lnTo>
                    <a:pt x="91859" y="82550"/>
                  </a:lnTo>
                  <a:lnTo>
                    <a:pt x="330085" y="82550"/>
                  </a:lnTo>
                  <a:lnTo>
                    <a:pt x="330085" y="0"/>
                  </a:lnTo>
                  <a:lnTo>
                    <a:pt x="0" y="0"/>
                  </a:lnTo>
                  <a:lnTo>
                    <a:pt x="0" y="82550"/>
                  </a:lnTo>
                  <a:lnTo>
                    <a:pt x="0" y="142240"/>
                  </a:lnTo>
                  <a:lnTo>
                    <a:pt x="0" y="226060"/>
                  </a:lnTo>
                  <a:lnTo>
                    <a:pt x="0" y="290830"/>
                  </a:lnTo>
                  <a:lnTo>
                    <a:pt x="0" y="377190"/>
                  </a:lnTo>
                  <a:lnTo>
                    <a:pt x="330225" y="377190"/>
                  </a:lnTo>
                  <a:lnTo>
                    <a:pt x="330225" y="2908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 b="0" i="0" dirty="0">
                <a:latin typeface="Calibre" panose="020B0503030202060203" pitchFamily="34" charset="77"/>
              </a:endParaRPr>
            </a:p>
          </p:txBody>
        </p:sp>
        <p:sp>
          <p:nvSpPr>
            <p:cNvPr id="18" name="object 6">
              <a:extLst>
                <a:ext uri="{FF2B5EF4-FFF2-40B4-BE49-F238E27FC236}">
                  <a16:creationId xmlns:a16="http://schemas.microsoft.com/office/drawing/2014/main" id="{622CA6A5-3C64-408F-96E8-BC81BCBBD930}"/>
                </a:ext>
              </a:extLst>
            </p:cNvPr>
            <p:cNvSpPr/>
            <p:nvPr/>
          </p:nvSpPr>
          <p:spPr>
            <a:xfrm>
              <a:off x="1644435" y="3665051"/>
              <a:ext cx="335280" cy="377190"/>
            </a:xfrm>
            <a:custGeom>
              <a:avLst/>
              <a:gdLst/>
              <a:ahLst/>
              <a:cxnLst/>
              <a:rect l="l" t="t" r="r" b="b"/>
              <a:pathLst>
                <a:path w="335280" h="377189">
                  <a:moveTo>
                    <a:pt x="199669" y="0"/>
                  </a:moveTo>
                  <a:lnTo>
                    <a:pt x="0" y="0"/>
                  </a:lnTo>
                  <a:lnTo>
                    <a:pt x="0" y="376595"/>
                  </a:lnTo>
                  <a:lnTo>
                    <a:pt x="91683" y="376595"/>
                  </a:lnTo>
                  <a:lnTo>
                    <a:pt x="91683" y="224213"/>
                  </a:lnTo>
                  <a:lnTo>
                    <a:pt x="326253" y="224118"/>
                  </a:lnTo>
                  <a:lnTo>
                    <a:pt x="325144" y="219532"/>
                  </a:lnTo>
                  <a:lnTo>
                    <a:pt x="306446" y="197092"/>
                  </a:lnTo>
                  <a:lnTo>
                    <a:pt x="287747" y="185212"/>
                  </a:lnTo>
                  <a:lnTo>
                    <a:pt x="279248" y="181732"/>
                  </a:lnTo>
                  <a:lnTo>
                    <a:pt x="311398" y="171085"/>
                  </a:lnTo>
                  <a:lnTo>
                    <a:pt x="327907" y="158870"/>
                  </a:lnTo>
                  <a:lnTo>
                    <a:pt x="332465" y="142697"/>
                  </a:lnTo>
                  <a:lnTo>
                    <a:pt x="91368" y="142697"/>
                  </a:lnTo>
                  <a:lnTo>
                    <a:pt x="91368" y="82405"/>
                  </a:lnTo>
                  <a:lnTo>
                    <a:pt x="330982" y="82405"/>
                  </a:lnTo>
                  <a:lnTo>
                    <a:pt x="322904" y="48781"/>
                  </a:lnTo>
                  <a:lnTo>
                    <a:pt x="291714" y="18725"/>
                  </a:lnTo>
                  <a:lnTo>
                    <a:pt x="248299" y="3942"/>
                  </a:lnTo>
                  <a:lnTo>
                    <a:pt x="199669" y="0"/>
                  </a:lnTo>
                  <a:close/>
                </a:path>
                <a:path w="335280" h="377189">
                  <a:moveTo>
                    <a:pt x="326253" y="224118"/>
                  </a:moveTo>
                  <a:lnTo>
                    <a:pt x="192664" y="224118"/>
                  </a:lnTo>
                  <a:lnTo>
                    <a:pt x="212896" y="228524"/>
                  </a:lnTo>
                  <a:lnTo>
                    <a:pt x="229210" y="239988"/>
                  </a:lnTo>
                  <a:lnTo>
                    <a:pt x="240101" y="256850"/>
                  </a:lnTo>
                  <a:lnTo>
                    <a:pt x="244065" y="277447"/>
                  </a:lnTo>
                  <a:lnTo>
                    <a:pt x="244065" y="376260"/>
                  </a:lnTo>
                  <a:lnTo>
                    <a:pt x="333811" y="376239"/>
                  </a:lnTo>
                  <a:lnTo>
                    <a:pt x="333644" y="254693"/>
                  </a:lnTo>
                  <a:lnTo>
                    <a:pt x="326253" y="224118"/>
                  </a:lnTo>
                  <a:close/>
                </a:path>
                <a:path w="335280" h="377189">
                  <a:moveTo>
                    <a:pt x="330982" y="82405"/>
                  </a:moveTo>
                  <a:lnTo>
                    <a:pt x="220286" y="82405"/>
                  </a:lnTo>
                  <a:lnTo>
                    <a:pt x="231110" y="84408"/>
                  </a:lnTo>
                  <a:lnTo>
                    <a:pt x="240043" y="89930"/>
                  </a:lnTo>
                  <a:lnTo>
                    <a:pt x="246453" y="98242"/>
                  </a:lnTo>
                  <a:lnTo>
                    <a:pt x="249709" y="108614"/>
                  </a:lnTo>
                  <a:lnTo>
                    <a:pt x="249709" y="116834"/>
                  </a:lnTo>
                  <a:lnTo>
                    <a:pt x="220244" y="142655"/>
                  </a:lnTo>
                  <a:lnTo>
                    <a:pt x="91368" y="142697"/>
                  </a:lnTo>
                  <a:lnTo>
                    <a:pt x="332465" y="142697"/>
                  </a:lnTo>
                  <a:lnTo>
                    <a:pt x="333989" y="137289"/>
                  </a:lnTo>
                  <a:lnTo>
                    <a:pt x="334858" y="98541"/>
                  </a:lnTo>
                  <a:lnTo>
                    <a:pt x="330982" y="8240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 b="0" i="0" dirty="0">
                <a:latin typeface="Calibre" panose="020B0503030202060203" pitchFamily="34" charset="77"/>
              </a:endParaRPr>
            </a:p>
          </p:txBody>
        </p:sp>
        <p:sp>
          <p:nvSpPr>
            <p:cNvPr id="19" name="object 7">
              <a:extLst>
                <a:ext uri="{FF2B5EF4-FFF2-40B4-BE49-F238E27FC236}">
                  <a16:creationId xmlns:a16="http://schemas.microsoft.com/office/drawing/2014/main" id="{0C7645B0-830E-419D-BA94-37F7956F4A17}"/>
                </a:ext>
              </a:extLst>
            </p:cNvPr>
            <p:cNvSpPr/>
            <p:nvPr/>
          </p:nvSpPr>
          <p:spPr>
            <a:xfrm>
              <a:off x="848687" y="3664564"/>
              <a:ext cx="354965" cy="377190"/>
            </a:xfrm>
            <a:custGeom>
              <a:avLst/>
              <a:gdLst/>
              <a:ahLst/>
              <a:cxnLst/>
              <a:rect l="l" t="t" r="r" b="b"/>
              <a:pathLst>
                <a:path w="354965" h="377189">
                  <a:moveTo>
                    <a:pt x="354104" y="0"/>
                  </a:moveTo>
                  <a:lnTo>
                    <a:pt x="189460" y="303"/>
                  </a:lnTo>
                  <a:lnTo>
                    <a:pt x="133681" y="8175"/>
                  </a:lnTo>
                  <a:lnTo>
                    <a:pt x="89820" y="27103"/>
                  </a:lnTo>
                  <a:lnTo>
                    <a:pt x="52596" y="57207"/>
                  </a:lnTo>
                  <a:lnTo>
                    <a:pt x="21079" y="101104"/>
                  </a:lnTo>
                  <a:lnTo>
                    <a:pt x="2386" y="157627"/>
                  </a:lnTo>
                  <a:lnTo>
                    <a:pt x="0" y="187742"/>
                  </a:lnTo>
                  <a:lnTo>
                    <a:pt x="190" y="197329"/>
                  </a:lnTo>
                  <a:lnTo>
                    <a:pt x="16489" y="266259"/>
                  </a:lnTo>
                  <a:lnTo>
                    <a:pt x="38678" y="302234"/>
                  </a:lnTo>
                  <a:lnTo>
                    <a:pt x="68749" y="332267"/>
                  </a:lnTo>
                  <a:lnTo>
                    <a:pt x="105808" y="355235"/>
                  </a:lnTo>
                  <a:lnTo>
                    <a:pt x="142685" y="367390"/>
                  </a:lnTo>
                  <a:lnTo>
                    <a:pt x="208234" y="375925"/>
                  </a:lnTo>
                  <a:lnTo>
                    <a:pt x="354261" y="376690"/>
                  </a:lnTo>
                  <a:lnTo>
                    <a:pt x="354586" y="286043"/>
                  </a:lnTo>
                  <a:lnTo>
                    <a:pt x="351570" y="286085"/>
                  </a:lnTo>
                  <a:lnTo>
                    <a:pt x="330761" y="286407"/>
                  </a:lnTo>
                  <a:lnTo>
                    <a:pt x="283056" y="286781"/>
                  </a:lnTo>
                  <a:lnTo>
                    <a:pt x="227573" y="286371"/>
                  </a:lnTo>
                  <a:lnTo>
                    <a:pt x="183428" y="284336"/>
                  </a:lnTo>
                  <a:lnTo>
                    <a:pt x="139749" y="271800"/>
                  </a:lnTo>
                  <a:lnTo>
                    <a:pt x="94943" y="217002"/>
                  </a:lnTo>
                  <a:lnTo>
                    <a:pt x="90049" y="184811"/>
                  </a:lnTo>
                  <a:lnTo>
                    <a:pt x="96443" y="148666"/>
                  </a:lnTo>
                  <a:lnTo>
                    <a:pt x="143102" y="98331"/>
                  </a:lnTo>
                  <a:lnTo>
                    <a:pt x="180371" y="87390"/>
                  </a:lnTo>
                  <a:lnTo>
                    <a:pt x="274821" y="85208"/>
                  </a:lnTo>
                  <a:lnTo>
                    <a:pt x="353811" y="85630"/>
                  </a:lnTo>
                  <a:lnTo>
                    <a:pt x="3541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 b="0" i="0" dirty="0">
                <a:latin typeface="Calibre" panose="020B0503030202060203" pitchFamily="34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260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A7AD980A-A687-4E90-8601-608C6CA9D0D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97340" y="920750"/>
            <a:ext cx="2459036" cy="575337"/>
          </a:xfrm>
        </p:spPr>
        <p:txBody>
          <a:bodyPr anchor="t"/>
          <a:lstStyle>
            <a:lvl2pPr>
              <a:defRPr/>
            </a:lvl2pPr>
          </a:lstStyle>
          <a:p>
            <a:pPr lvl="1"/>
            <a:r>
              <a:rPr lang="en-US" dirty="0"/>
              <a:t>Sub heading</a:t>
            </a:r>
            <a:endParaRPr lang="en-GB" dirty="0"/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4B6C5592-E75B-4F66-82B4-AE2E36476FDD}"/>
              </a:ext>
            </a:extLst>
          </p:cNvPr>
          <p:cNvSpPr>
            <a:spLocks noGrp="1"/>
          </p:cNvSpPr>
          <p:nvPr>
            <p:ph sz="quarter" idx="43" hasCustomPrompt="1"/>
          </p:nvPr>
        </p:nvSpPr>
        <p:spPr>
          <a:xfrm>
            <a:off x="512235" y="1981200"/>
            <a:ext cx="1575118" cy="1879200"/>
          </a:xfrm>
          <a:custGeom>
            <a:avLst/>
            <a:gdLst>
              <a:gd name="connsiteX0" fmla="*/ 0 w 1575118"/>
              <a:gd name="connsiteY0" fmla="*/ 0 h 1752302"/>
              <a:gd name="connsiteX1" fmla="*/ 1575118 w 1575118"/>
              <a:gd name="connsiteY1" fmla="*/ 0 h 1752302"/>
              <a:gd name="connsiteX2" fmla="*/ 1575118 w 1575118"/>
              <a:gd name="connsiteY2" fmla="*/ 1752302 h 1752302"/>
              <a:gd name="connsiteX3" fmla="*/ 0 w 1575118"/>
              <a:gd name="connsiteY3" fmla="*/ 1752302 h 1752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5118" h="1752302">
                <a:moveTo>
                  <a:pt x="0" y="0"/>
                </a:moveTo>
                <a:lnTo>
                  <a:pt x="1575118" y="0"/>
                </a:lnTo>
                <a:lnTo>
                  <a:pt x="1575118" y="1752302"/>
                </a:lnTo>
                <a:lnTo>
                  <a:pt x="0" y="1752302"/>
                </a:ln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lIns="72000" tIns="72000" rIns="72000" bIns="72000">
            <a:noAutofit/>
          </a:bodyPr>
          <a:lstStyle>
            <a:lvl1pPr>
              <a:spcAft>
                <a:spcPts val="600"/>
              </a:spcAft>
              <a:defRPr sz="900" cap="all" baseline="0">
                <a:latin typeface="Calibre Semibold" panose="020B0703030202060203" pitchFamily="34" charset="0"/>
              </a:defRPr>
            </a:lvl1pPr>
            <a:lvl2pPr>
              <a:spcAft>
                <a:spcPts val="600"/>
              </a:spcAft>
              <a:defRPr sz="900"/>
            </a:lvl2pPr>
            <a:lvl3pPr>
              <a:spcBef>
                <a:spcPts val="200"/>
              </a:spcBef>
              <a:spcAft>
                <a:spcPts val="200"/>
              </a:spcAft>
              <a:defRPr sz="800"/>
            </a:lvl3pPr>
            <a:lvl4pPr>
              <a:spcBef>
                <a:spcPts val="200"/>
              </a:spcBef>
              <a:spcAft>
                <a:spcPts val="200"/>
              </a:spcAft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5B7E7880-B55C-4D04-BAEB-85955CA98962}"/>
              </a:ext>
            </a:extLst>
          </p:cNvPr>
          <p:cNvSpPr>
            <a:spLocks noGrp="1"/>
          </p:cNvSpPr>
          <p:nvPr>
            <p:ph sz="quarter" idx="44" hasCustomPrompt="1"/>
          </p:nvPr>
        </p:nvSpPr>
        <p:spPr>
          <a:xfrm>
            <a:off x="2430141" y="1981200"/>
            <a:ext cx="1575118" cy="1879200"/>
          </a:xfrm>
          <a:custGeom>
            <a:avLst/>
            <a:gdLst>
              <a:gd name="connsiteX0" fmla="*/ 0 w 1575118"/>
              <a:gd name="connsiteY0" fmla="*/ 0 h 1752302"/>
              <a:gd name="connsiteX1" fmla="*/ 1575118 w 1575118"/>
              <a:gd name="connsiteY1" fmla="*/ 0 h 1752302"/>
              <a:gd name="connsiteX2" fmla="*/ 1575118 w 1575118"/>
              <a:gd name="connsiteY2" fmla="*/ 1752302 h 1752302"/>
              <a:gd name="connsiteX3" fmla="*/ 0 w 1575118"/>
              <a:gd name="connsiteY3" fmla="*/ 1752302 h 1752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5118" h="1752302">
                <a:moveTo>
                  <a:pt x="0" y="0"/>
                </a:moveTo>
                <a:lnTo>
                  <a:pt x="1575118" y="0"/>
                </a:lnTo>
                <a:lnTo>
                  <a:pt x="1575118" y="1752302"/>
                </a:lnTo>
                <a:lnTo>
                  <a:pt x="0" y="1752302"/>
                </a:ln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lIns="72000" tIns="72000" rIns="72000" bIns="72000">
            <a:noAutofit/>
          </a:bodyPr>
          <a:lstStyle>
            <a:lvl1pPr>
              <a:spcAft>
                <a:spcPts val="600"/>
              </a:spcAft>
              <a:defRPr sz="900" cap="all" baseline="0">
                <a:latin typeface="Calibre Semibold" panose="020B0703030202060203" pitchFamily="34" charset="0"/>
              </a:defRPr>
            </a:lvl1pPr>
            <a:lvl2pPr>
              <a:spcAft>
                <a:spcPts val="600"/>
              </a:spcAft>
              <a:defRPr sz="900"/>
            </a:lvl2pPr>
            <a:lvl3pPr>
              <a:spcBef>
                <a:spcPts val="200"/>
              </a:spcBef>
              <a:spcAft>
                <a:spcPts val="200"/>
              </a:spcAft>
              <a:defRPr sz="800"/>
            </a:lvl3pPr>
            <a:lvl4pPr>
              <a:spcBef>
                <a:spcPts val="200"/>
              </a:spcBef>
              <a:spcAft>
                <a:spcPts val="200"/>
              </a:spcAft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F2E1760B-9CF3-448D-86DD-6A7FB6C6379B}"/>
              </a:ext>
            </a:extLst>
          </p:cNvPr>
          <p:cNvSpPr>
            <a:spLocks noGrp="1"/>
          </p:cNvSpPr>
          <p:nvPr>
            <p:ph sz="quarter" idx="45" hasCustomPrompt="1"/>
          </p:nvPr>
        </p:nvSpPr>
        <p:spPr>
          <a:xfrm>
            <a:off x="4348047" y="1981200"/>
            <a:ext cx="1575118" cy="1879200"/>
          </a:xfrm>
          <a:custGeom>
            <a:avLst/>
            <a:gdLst>
              <a:gd name="connsiteX0" fmla="*/ 0 w 1575118"/>
              <a:gd name="connsiteY0" fmla="*/ 0 h 1752302"/>
              <a:gd name="connsiteX1" fmla="*/ 1575118 w 1575118"/>
              <a:gd name="connsiteY1" fmla="*/ 0 h 1752302"/>
              <a:gd name="connsiteX2" fmla="*/ 1575118 w 1575118"/>
              <a:gd name="connsiteY2" fmla="*/ 1752302 h 1752302"/>
              <a:gd name="connsiteX3" fmla="*/ 0 w 1575118"/>
              <a:gd name="connsiteY3" fmla="*/ 1752302 h 1752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5118" h="1752302">
                <a:moveTo>
                  <a:pt x="0" y="0"/>
                </a:moveTo>
                <a:lnTo>
                  <a:pt x="1575118" y="0"/>
                </a:lnTo>
                <a:lnTo>
                  <a:pt x="1575118" y="1752302"/>
                </a:lnTo>
                <a:lnTo>
                  <a:pt x="0" y="1752302"/>
                </a:ln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lIns="72000" tIns="72000" rIns="72000" bIns="72000">
            <a:noAutofit/>
          </a:bodyPr>
          <a:lstStyle>
            <a:lvl1pPr>
              <a:spcAft>
                <a:spcPts val="600"/>
              </a:spcAft>
              <a:defRPr sz="900" cap="all" baseline="0">
                <a:latin typeface="Calibre Semibold" panose="020B0703030202060203" pitchFamily="34" charset="0"/>
              </a:defRPr>
            </a:lvl1pPr>
            <a:lvl2pPr>
              <a:spcAft>
                <a:spcPts val="600"/>
              </a:spcAft>
              <a:defRPr sz="900"/>
            </a:lvl2pPr>
            <a:lvl3pPr>
              <a:spcBef>
                <a:spcPts val="200"/>
              </a:spcBef>
              <a:spcAft>
                <a:spcPts val="200"/>
              </a:spcAft>
              <a:defRPr sz="800"/>
            </a:lvl3pPr>
            <a:lvl4pPr>
              <a:spcBef>
                <a:spcPts val="200"/>
              </a:spcBef>
              <a:spcAft>
                <a:spcPts val="200"/>
              </a:spcAft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9D1C2352-316D-4B0F-BAC8-C9C4EAEAAC06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6265953" y="1981200"/>
            <a:ext cx="1575118" cy="1879200"/>
          </a:xfrm>
          <a:custGeom>
            <a:avLst/>
            <a:gdLst>
              <a:gd name="connsiteX0" fmla="*/ 0 w 1575118"/>
              <a:gd name="connsiteY0" fmla="*/ 0 h 1752302"/>
              <a:gd name="connsiteX1" fmla="*/ 1575118 w 1575118"/>
              <a:gd name="connsiteY1" fmla="*/ 0 h 1752302"/>
              <a:gd name="connsiteX2" fmla="*/ 1575118 w 1575118"/>
              <a:gd name="connsiteY2" fmla="*/ 1752302 h 1752302"/>
              <a:gd name="connsiteX3" fmla="*/ 0 w 1575118"/>
              <a:gd name="connsiteY3" fmla="*/ 1752302 h 1752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5118" h="1752302">
                <a:moveTo>
                  <a:pt x="0" y="0"/>
                </a:moveTo>
                <a:lnTo>
                  <a:pt x="1575118" y="0"/>
                </a:lnTo>
                <a:lnTo>
                  <a:pt x="1575118" y="1752302"/>
                </a:lnTo>
                <a:lnTo>
                  <a:pt x="0" y="1752302"/>
                </a:ln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lIns="72000" tIns="72000" rIns="72000" bIns="72000">
            <a:noAutofit/>
          </a:bodyPr>
          <a:lstStyle>
            <a:lvl1pPr>
              <a:spcAft>
                <a:spcPts val="600"/>
              </a:spcAft>
              <a:defRPr sz="900" cap="all" baseline="0">
                <a:latin typeface="Calibre Semibold" panose="020B0703030202060203" pitchFamily="34" charset="0"/>
              </a:defRPr>
            </a:lvl1pPr>
            <a:lvl2pPr>
              <a:spcAft>
                <a:spcPts val="600"/>
              </a:spcAft>
              <a:defRPr sz="900"/>
            </a:lvl2pPr>
            <a:lvl3pPr>
              <a:spcBef>
                <a:spcPts val="200"/>
              </a:spcBef>
              <a:spcAft>
                <a:spcPts val="200"/>
              </a:spcAft>
              <a:defRPr sz="800"/>
            </a:lvl3pPr>
            <a:lvl4pPr>
              <a:spcBef>
                <a:spcPts val="200"/>
              </a:spcBef>
              <a:spcAft>
                <a:spcPts val="200"/>
              </a:spcAft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id="{815FDFA6-6DF2-49E3-AA9F-CE687A266AD5}"/>
              </a:ext>
            </a:extLst>
          </p:cNvPr>
          <p:cNvSpPr>
            <a:spLocks noGrp="1"/>
          </p:cNvSpPr>
          <p:nvPr>
            <p:ph sz="quarter" idx="47" hasCustomPrompt="1"/>
          </p:nvPr>
        </p:nvSpPr>
        <p:spPr>
          <a:xfrm>
            <a:off x="8183859" y="1981200"/>
            <a:ext cx="1575118" cy="1879200"/>
          </a:xfrm>
          <a:custGeom>
            <a:avLst/>
            <a:gdLst>
              <a:gd name="connsiteX0" fmla="*/ 0 w 1575118"/>
              <a:gd name="connsiteY0" fmla="*/ 0 h 1752302"/>
              <a:gd name="connsiteX1" fmla="*/ 1575118 w 1575118"/>
              <a:gd name="connsiteY1" fmla="*/ 0 h 1752302"/>
              <a:gd name="connsiteX2" fmla="*/ 1575118 w 1575118"/>
              <a:gd name="connsiteY2" fmla="*/ 1752302 h 1752302"/>
              <a:gd name="connsiteX3" fmla="*/ 0 w 1575118"/>
              <a:gd name="connsiteY3" fmla="*/ 1752302 h 1752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5118" h="1752302">
                <a:moveTo>
                  <a:pt x="0" y="0"/>
                </a:moveTo>
                <a:lnTo>
                  <a:pt x="1575118" y="0"/>
                </a:lnTo>
                <a:lnTo>
                  <a:pt x="1575118" y="1752302"/>
                </a:lnTo>
                <a:lnTo>
                  <a:pt x="0" y="1752302"/>
                </a:ln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lIns="72000" tIns="72000" rIns="72000" bIns="72000">
            <a:noAutofit/>
          </a:bodyPr>
          <a:lstStyle>
            <a:lvl1pPr>
              <a:spcAft>
                <a:spcPts val="600"/>
              </a:spcAft>
              <a:defRPr sz="900" cap="all" baseline="0">
                <a:latin typeface="Calibre Semibold" panose="020B0703030202060203" pitchFamily="34" charset="0"/>
              </a:defRPr>
            </a:lvl1pPr>
            <a:lvl2pPr>
              <a:spcAft>
                <a:spcPts val="600"/>
              </a:spcAft>
              <a:defRPr sz="900"/>
            </a:lvl2pPr>
            <a:lvl3pPr>
              <a:spcBef>
                <a:spcPts val="200"/>
              </a:spcBef>
              <a:spcAft>
                <a:spcPts val="200"/>
              </a:spcAft>
              <a:defRPr sz="800"/>
            </a:lvl3pPr>
            <a:lvl4pPr>
              <a:spcBef>
                <a:spcPts val="200"/>
              </a:spcBef>
              <a:spcAft>
                <a:spcPts val="200"/>
              </a:spcAft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FBE5FE07-240C-4FF1-9454-BD534F816F56}"/>
              </a:ext>
            </a:extLst>
          </p:cNvPr>
          <p:cNvSpPr>
            <a:spLocks noGrp="1"/>
          </p:cNvSpPr>
          <p:nvPr>
            <p:ph sz="quarter" idx="48" hasCustomPrompt="1"/>
          </p:nvPr>
        </p:nvSpPr>
        <p:spPr>
          <a:xfrm>
            <a:off x="10101763" y="1981200"/>
            <a:ext cx="1575118" cy="1879200"/>
          </a:xfrm>
          <a:custGeom>
            <a:avLst/>
            <a:gdLst>
              <a:gd name="connsiteX0" fmla="*/ 0 w 1575118"/>
              <a:gd name="connsiteY0" fmla="*/ 0 h 1752302"/>
              <a:gd name="connsiteX1" fmla="*/ 1575118 w 1575118"/>
              <a:gd name="connsiteY1" fmla="*/ 0 h 1752302"/>
              <a:gd name="connsiteX2" fmla="*/ 1575118 w 1575118"/>
              <a:gd name="connsiteY2" fmla="*/ 1752302 h 1752302"/>
              <a:gd name="connsiteX3" fmla="*/ 0 w 1575118"/>
              <a:gd name="connsiteY3" fmla="*/ 1752302 h 1752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5118" h="1752302">
                <a:moveTo>
                  <a:pt x="0" y="0"/>
                </a:moveTo>
                <a:lnTo>
                  <a:pt x="1575118" y="0"/>
                </a:lnTo>
                <a:lnTo>
                  <a:pt x="1575118" y="1752302"/>
                </a:lnTo>
                <a:lnTo>
                  <a:pt x="0" y="1752302"/>
                </a:ln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lIns="72000" tIns="72000" rIns="72000" bIns="72000">
            <a:noAutofit/>
          </a:bodyPr>
          <a:lstStyle>
            <a:lvl1pPr>
              <a:spcAft>
                <a:spcPts val="600"/>
              </a:spcAft>
              <a:defRPr sz="900" cap="all" baseline="0">
                <a:latin typeface="Calibre Semibold" panose="020B0703030202060203" pitchFamily="34" charset="0"/>
              </a:defRPr>
            </a:lvl1pPr>
            <a:lvl2pPr>
              <a:spcAft>
                <a:spcPts val="600"/>
              </a:spcAft>
              <a:defRPr sz="900"/>
            </a:lvl2pPr>
            <a:lvl3pPr>
              <a:spcBef>
                <a:spcPts val="200"/>
              </a:spcBef>
              <a:spcAft>
                <a:spcPts val="200"/>
              </a:spcAft>
              <a:defRPr sz="800"/>
            </a:lvl3pPr>
            <a:lvl4pPr>
              <a:spcBef>
                <a:spcPts val="200"/>
              </a:spcBef>
              <a:spcAft>
                <a:spcPts val="200"/>
              </a:spcAft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3" name="Content Placeholder 42">
            <a:extLst>
              <a:ext uri="{FF2B5EF4-FFF2-40B4-BE49-F238E27FC236}">
                <a16:creationId xmlns:a16="http://schemas.microsoft.com/office/drawing/2014/main" id="{655220C0-89C2-4ABD-95E5-C4A7EEE5197D}"/>
              </a:ext>
            </a:extLst>
          </p:cNvPr>
          <p:cNvSpPr>
            <a:spLocks noGrp="1"/>
          </p:cNvSpPr>
          <p:nvPr>
            <p:ph sz="quarter" idx="49" hasCustomPrompt="1"/>
          </p:nvPr>
        </p:nvSpPr>
        <p:spPr>
          <a:xfrm>
            <a:off x="503224" y="4625070"/>
            <a:ext cx="1575118" cy="1877330"/>
          </a:xfrm>
          <a:custGeom>
            <a:avLst/>
            <a:gdLst>
              <a:gd name="connsiteX0" fmla="*/ 0 w 1575118"/>
              <a:gd name="connsiteY0" fmla="*/ 0 h 1752302"/>
              <a:gd name="connsiteX1" fmla="*/ 1575118 w 1575118"/>
              <a:gd name="connsiteY1" fmla="*/ 0 h 1752302"/>
              <a:gd name="connsiteX2" fmla="*/ 1575118 w 1575118"/>
              <a:gd name="connsiteY2" fmla="*/ 1752302 h 1752302"/>
              <a:gd name="connsiteX3" fmla="*/ 0 w 1575118"/>
              <a:gd name="connsiteY3" fmla="*/ 1752302 h 1752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5118" h="1752302">
                <a:moveTo>
                  <a:pt x="0" y="0"/>
                </a:moveTo>
                <a:lnTo>
                  <a:pt x="1575118" y="0"/>
                </a:lnTo>
                <a:lnTo>
                  <a:pt x="1575118" y="1752302"/>
                </a:lnTo>
                <a:lnTo>
                  <a:pt x="0" y="1752302"/>
                </a:ln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lIns="72000" tIns="72000" rIns="72000" bIns="72000">
            <a:noAutofit/>
          </a:bodyPr>
          <a:lstStyle>
            <a:lvl1pPr>
              <a:spcAft>
                <a:spcPts val="600"/>
              </a:spcAft>
              <a:defRPr sz="900" cap="all" baseline="0">
                <a:latin typeface="Calibre Semibold" panose="020B0703030202060203" pitchFamily="34" charset="0"/>
              </a:defRPr>
            </a:lvl1pPr>
            <a:lvl2pPr>
              <a:spcAft>
                <a:spcPts val="600"/>
              </a:spcAft>
              <a:defRPr sz="900"/>
            </a:lvl2pPr>
            <a:lvl3pPr>
              <a:spcBef>
                <a:spcPts val="200"/>
              </a:spcBef>
              <a:spcAft>
                <a:spcPts val="200"/>
              </a:spcAft>
              <a:defRPr sz="800"/>
            </a:lvl3pPr>
            <a:lvl4pPr>
              <a:spcBef>
                <a:spcPts val="200"/>
              </a:spcBef>
              <a:spcAft>
                <a:spcPts val="200"/>
              </a:spcAft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4" name="Content Placeholder 43">
            <a:extLst>
              <a:ext uri="{FF2B5EF4-FFF2-40B4-BE49-F238E27FC236}">
                <a16:creationId xmlns:a16="http://schemas.microsoft.com/office/drawing/2014/main" id="{F4E0410B-D78F-4EAB-8880-2649BFE3CD0A}"/>
              </a:ext>
            </a:extLst>
          </p:cNvPr>
          <p:cNvSpPr>
            <a:spLocks noGrp="1"/>
          </p:cNvSpPr>
          <p:nvPr>
            <p:ph sz="quarter" idx="50" hasCustomPrompt="1"/>
          </p:nvPr>
        </p:nvSpPr>
        <p:spPr>
          <a:xfrm>
            <a:off x="2421130" y="4625070"/>
            <a:ext cx="1575118" cy="1877330"/>
          </a:xfrm>
          <a:custGeom>
            <a:avLst/>
            <a:gdLst>
              <a:gd name="connsiteX0" fmla="*/ 0 w 1575118"/>
              <a:gd name="connsiteY0" fmla="*/ 0 h 1752302"/>
              <a:gd name="connsiteX1" fmla="*/ 1575118 w 1575118"/>
              <a:gd name="connsiteY1" fmla="*/ 0 h 1752302"/>
              <a:gd name="connsiteX2" fmla="*/ 1575118 w 1575118"/>
              <a:gd name="connsiteY2" fmla="*/ 1752302 h 1752302"/>
              <a:gd name="connsiteX3" fmla="*/ 0 w 1575118"/>
              <a:gd name="connsiteY3" fmla="*/ 1752302 h 1752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5118" h="1752302">
                <a:moveTo>
                  <a:pt x="0" y="0"/>
                </a:moveTo>
                <a:lnTo>
                  <a:pt x="1575118" y="0"/>
                </a:lnTo>
                <a:lnTo>
                  <a:pt x="1575118" y="1752302"/>
                </a:lnTo>
                <a:lnTo>
                  <a:pt x="0" y="1752302"/>
                </a:ln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lIns="72000" tIns="72000" rIns="72000" bIns="72000">
            <a:noAutofit/>
          </a:bodyPr>
          <a:lstStyle>
            <a:lvl1pPr>
              <a:spcAft>
                <a:spcPts val="600"/>
              </a:spcAft>
              <a:defRPr sz="900" cap="all" baseline="0">
                <a:latin typeface="Calibre Semibold" panose="020B0703030202060203" pitchFamily="34" charset="0"/>
              </a:defRPr>
            </a:lvl1pPr>
            <a:lvl2pPr>
              <a:spcAft>
                <a:spcPts val="600"/>
              </a:spcAft>
              <a:defRPr sz="900"/>
            </a:lvl2pPr>
            <a:lvl3pPr>
              <a:spcBef>
                <a:spcPts val="200"/>
              </a:spcBef>
              <a:spcAft>
                <a:spcPts val="200"/>
              </a:spcAft>
              <a:defRPr sz="800"/>
            </a:lvl3pPr>
            <a:lvl4pPr>
              <a:spcBef>
                <a:spcPts val="200"/>
              </a:spcBef>
              <a:spcAft>
                <a:spcPts val="200"/>
              </a:spcAft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5" name="Content Placeholder 44">
            <a:extLst>
              <a:ext uri="{FF2B5EF4-FFF2-40B4-BE49-F238E27FC236}">
                <a16:creationId xmlns:a16="http://schemas.microsoft.com/office/drawing/2014/main" id="{EDC8F29C-7560-4B79-8BB1-197EBB3626A8}"/>
              </a:ext>
            </a:extLst>
          </p:cNvPr>
          <p:cNvSpPr>
            <a:spLocks noGrp="1"/>
          </p:cNvSpPr>
          <p:nvPr>
            <p:ph sz="quarter" idx="51" hasCustomPrompt="1"/>
          </p:nvPr>
        </p:nvSpPr>
        <p:spPr>
          <a:xfrm>
            <a:off x="4339036" y="4625070"/>
            <a:ext cx="1575118" cy="1877330"/>
          </a:xfrm>
          <a:custGeom>
            <a:avLst/>
            <a:gdLst>
              <a:gd name="connsiteX0" fmla="*/ 0 w 1575118"/>
              <a:gd name="connsiteY0" fmla="*/ 0 h 1752302"/>
              <a:gd name="connsiteX1" fmla="*/ 1575118 w 1575118"/>
              <a:gd name="connsiteY1" fmla="*/ 0 h 1752302"/>
              <a:gd name="connsiteX2" fmla="*/ 1575118 w 1575118"/>
              <a:gd name="connsiteY2" fmla="*/ 1752302 h 1752302"/>
              <a:gd name="connsiteX3" fmla="*/ 0 w 1575118"/>
              <a:gd name="connsiteY3" fmla="*/ 1752302 h 1752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5118" h="1752302">
                <a:moveTo>
                  <a:pt x="0" y="0"/>
                </a:moveTo>
                <a:lnTo>
                  <a:pt x="1575118" y="0"/>
                </a:lnTo>
                <a:lnTo>
                  <a:pt x="1575118" y="1752302"/>
                </a:lnTo>
                <a:lnTo>
                  <a:pt x="0" y="1752302"/>
                </a:ln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lIns="72000" tIns="72000" rIns="72000" bIns="72000">
            <a:noAutofit/>
          </a:bodyPr>
          <a:lstStyle>
            <a:lvl1pPr>
              <a:spcAft>
                <a:spcPts val="600"/>
              </a:spcAft>
              <a:defRPr sz="900" cap="all" baseline="0">
                <a:latin typeface="Calibre Semibold" panose="020B0703030202060203" pitchFamily="34" charset="0"/>
              </a:defRPr>
            </a:lvl1pPr>
            <a:lvl2pPr>
              <a:spcAft>
                <a:spcPts val="600"/>
              </a:spcAft>
              <a:defRPr sz="900"/>
            </a:lvl2pPr>
            <a:lvl3pPr>
              <a:spcBef>
                <a:spcPts val="200"/>
              </a:spcBef>
              <a:spcAft>
                <a:spcPts val="200"/>
              </a:spcAft>
              <a:defRPr sz="800"/>
            </a:lvl3pPr>
            <a:lvl4pPr>
              <a:spcBef>
                <a:spcPts val="200"/>
              </a:spcBef>
              <a:spcAft>
                <a:spcPts val="200"/>
              </a:spcAft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6" name="Content Placeholder 45">
            <a:extLst>
              <a:ext uri="{FF2B5EF4-FFF2-40B4-BE49-F238E27FC236}">
                <a16:creationId xmlns:a16="http://schemas.microsoft.com/office/drawing/2014/main" id="{0A11A1C4-8D7C-4A6E-A90E-4A14FED7766A}"/>
              </a:ext>
            </a:extLst>
          </p:cNvPr>
          <p:cNvSpPr>
            <a:spLocks noGrp="1"/>
          </p:cNvSpPr>
          <p:nvPr>
            <p:ph sz="quarter" idx="52" hasCustomPrompt="1"/>
          </p:nvPr>
        </p:nvSpPr>
        <p:spPr>
          <a:xfrm>
            <a:off x="6256942" y="4625070"/>
            <a:ext cx="1575118" cy="1877330"/>
          </a:xfrm>
          <a:custGeom>
            <a:avLst/>
            <a:gdLst>
              <a:gd name="connsiteX0" fmla="*/ 0 w 1575118"/>
              <a:gd name="connsiteY0" fmla="*/ 0 h 1752302"/>
              <a:gd name="connsiteX1" fmla="*/ 1575118 w 1575118"/>
              <a:gd name="connsiteY1" fmla="*/ 0 h 1752302"/>
              <a:gd name="connsiteX2" fmla="*/ 1575118 w 1575118"/>
              <a:gd name="connsiteY2" fmla="*/ 1752302 h 1752302"/>
              <a:gd name="connsiteX3" fmla="*/ 0 w 1575118"/>
              <a:gd name="connsiteY3" fmla="*/ 1752302 h 1752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5118" h="1752302">
                <a:moveTo>
                  <a:pt x="0" y="0"/>
                </a:moveTo>
                <a:lnTo>
                  <a:pt x="1575118" y="0"/>
                </a:lnTo>
                <a:lnTo>
                  <a:pt x="1575118" y="1752302"/>
                </a:lnTo>
                <a:lnTo>
                  <a:pt x="0" y="1752302"/>
                </a:ln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lIns="72000" tIns="72000" rIns="72000" bIns="72000">
            <a:noAutofit/>
          </a:bodyPr>
          <a:lstStyle>
            <a:lvl1pPr>
              <a:spcAft>
                <a:spcPts val="600"/>
              </a:spcAft>
              <a:defRPr sz="900" cap="all" baseline="0">
                <a:latin typeface="Calibre Semibold" panose="020B0703030202060203" pitchFamily="34" charset="0"/>
              </a:defRPr>
            </a:lvl1pPr>
            <a:lvl2pPr>
              <a:spcAft>
                <a:spcPts val="600"/>
              </a:spcAft>
              <a:defRPr sz="900"/>
            </a:lvl2pPr>
            <a:lvl3pPr>
              <a:spcBef>
                <a:spcPts val="200"/>
              </a:spcBef>
              <a:spcAft>
                <a:spcPts val="200"/>
              </a:spcAft>
              <a:defRPr sz="800"/>
            </a:lvl3pPr>
            <a:lvl4pPr>
              <a:spcBef>
                <a:spcPts val="200"/>
              </a:spcBef>
              <a:spcAft>
                <a:spcPts val="200"/>
              </a:spcAft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7" name="Content Placeholder 46">
            <a:extLst>
              <a:ext uri="{FF2B5EF4-FFF2-40B4-BE49-F238E27FC236}">
                <a16:creationId xmlns:a16="http://schemas.microsoft.com/office/drawing/2014/main" id="{4D169E71-15A5-4A4A-B740-2B215BFA104D}"/>
              </a:ext>
            </a:extLst>
          </p:cNvPr>
          <p:cNvSpPr>
            <a:spLocks noGrp="1"/>
          </p:cNvSpPr>
          <p:nvPr>
            <p:ph sz="quarter" idx="53" hasCustomPrompt="1"/>
          </p:nvPr>
        </p:nvSpPr>
        <p:spPr>
          <a:xfrm>
            <a:off x="8174848" y="4625070"/>
            <a:ext cx="1575118" cy="1877330"/>
          </a:xfrm>
          <a:custGeom>
            <a:avLst/>
            <a:gdLst>
              <a:gd name="connsiteX0" fmla="*/ 0 w 1575118"/>
              <a:gd name="connsiteY0" fmla="*/ 0 h 1752302"/>
              <a:gd name="connsiteX1" fmla="*/ 1575118 w 1575118"/>
              <a:gd name="connsiteY1" fmla="*/ 0 h 1752302"/>
              <a:gd name="connsiteX2" fmla="*/ 1575118 w 1575118"/>
              <a:gd name="connsiteY2" fmla="*/ 1752302 h 1752302"/>
              <a:gd name="connsiteX3" fmla="*/ 0 w 1575118"/>
              <a:gd name="connsiteY3" fmla="*/ 1752302 h 1752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5118" h="1752302">
                <a:moveTo>
                  <a:pt x="0" y="0"/>
                </a:moveTo>
                <a:lnTo>
                  <a:pt x="1575118" y="0"/>
                </a:lnTo>
                <a:lnTo>
                  <a:pt x="1575118" y="1752302"/>
                </a:lnTo>
                <a:lnTo>
                  <a:pt x="0" y="1752302"/>
                </a:ln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lIns="72000" tIns="72000" rIns="72000" bIns="72000">
            <a:noAutofit/>
          </a:bodyPr>
          <a:lstStyle>
            <a:lvl1pPr>
              <a:spcAft>
                <a:spcPts val="600"/>
              </a:spcAft>
              <a:defRPr sz="900" cap="all" baseline="0">
                <a:latin typeface="Calibre Semibold" panose="020B0703030202060203" pitchFamily="34" charset="0"/>
              </a:defRPr>
            </a:lvl1pPr>
            <a:lvl2pPr>
              <a:spcAft>
                <a:spcPts val="600"/>
              </a:spcAft>
              <a:defRPr sz="900"/>
            </a:lvl2pPr>
            <a:lvl3pPr>
              <a:spcBef>
                <a:spcPts val="200"/>
              </a:spcBef>
              <a:spcAft>
                <a:spcPts val="200"/>
              </a:spcAft>
              <a:defRPr sz="800"/>
            </a:lvl3pPr>
            <a:lvl4pPr>
              <a:spcBef>
                <a:spcPts val="200"/>
              </a:spcBef>
              <a:spcAft>
                <a:spcPts val="200"/>
              </a:spcAft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8" name="Content Placeholder 47">
            <a:extLst>
              <a:ext uri="{FF2B5EF4-FFF2-40B4-BE49-F238E27FC236}">
                <a16:creationId xmlns:a16="http://schemas.microsoft.com/office/drawing/2014/main" id="{558C07C3-48E4-4592-B304-8FD05807473D}"/>
              </a:ext>
            </a:extLst>
          </p:cNvPr>
          <p:cNvSpPr>
            <a:spLocks noGrp="1"/>
          </p:cNvSpPr>
          <p:nvPr>
            <p:ph sz="quarter" idx="54" hasCustomPrompt="1"/>
          </p:nvPr>
        </p:nvSpPr>
        <p:spPr>
          <a:xfrm>
            <a:off x="10092752" y="4625070"/>
            <a:ext cx="1575118" cy="1877330"/>
          </a:xfrm>
          <a:custGeom>
            <a:avLst/>
            <a:gdLst>
              <a:gd name="connsiteX0" fmla="*/ 0 w 1575118"/>
              <a:gd name="connsiteY0" fmla="*/ 0 h 1752302"/>
              <a:gd name="connsiteX1" fmla="*/ 1575118 w 1575118"/>
              <a:gd name="connsiteY1" fmla="*/ 0 h 1752302"/>
              <a:gd name="connsiteX2" fmla="*/ 1575118 w 1575118"/>
              <a:gd name="connsiteY2" fmla="*/ 1752302 h 1752302"/>
              <a:gd name="connsiteX3" fmla="*/ 0 w 1575118"/>
              <a:gd name="connsiteY3" fmla="*/ 1752302 h 1752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5118" h="1752302">
                <a:moveTo>
                  <a:pt x="0" y="0"/>
                </a:moveTo>
                <a:lnTo>
                  <a:pt x="1575118" y="0"/>
                </a:lnTo>
                <a:lnTo>
                  <a:pt x="1575118" y="1752302"/>
                </a:lnTo>
                <a:lnTo>
                  <a:pt x="0" y="1752302"/>
                </a:ln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lIns="72000" tIns="72000" rIns="72000" bIns="72000">
            <a:noAutofit/>
          </a:bodyPr>
          <a:lstStyle>
            <a:lvl1pPr>
              <a:spcAft>
                <a:spcPts val="600"/>
              </a:spcAft>
              <a:defRPr sz="900" cap="all" baseline="0">
                <a:latin typeface="Calibre Semibold" panose="020B0703030202060203" pitchFamily="34" charset="0"/>
              </a:defRPr>
            </a:lvl1pPr>
            <a:lvl2pPr>
              <a:spcAft>
                <a:spcPts val="600"/>
              </a:spcAft>
              <a:defRPr sz="900"/>
            </a:lvl2pPr>
            <a:lvl3pPr>
              <a:spcBef>
                <a:spcPts val="200"/>
              </a:spcBef>
              <a:spcAft>
                <a:spcPts val="200"/>
              </a:spcAft>
              <a:defRPr sz="800"/>
            </a:lvl3pPr>
            <a:lvl4pPr>
              <a:spcBef>
                <a:spcPts val="200"/>
              </a:spcBef>
              <a:spcAft>
                <a:spcPts val="200"/>
              </a:spcAft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D4F926D-EE6D-49B2-A725-E588891625EF}"/>
              </a:ext>
            </a:extLst>
          </p:cNvPr>
          <p:cNvCxnSpPr>
            <a:cxnSpLocks/>
          </p:cNvCxnSpPr>
          <p:nvPr/>
        </p:nvCxnSpPr>
        <p:spPr>
          <a:xfrm flipH="1">
            <a:off x="503224" y="1022541"/>
            <a:ext cx="931876" cy="0"/>
          </a:xfrm>
          <a:prstGeom prst="line">
            <a:avLst/>
          </a:prstGeom>
          <a:ln w="2540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051482CA-4921-47D7-96DE-2684BD1497E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536700" y="957804"/>
            <a:ext cx="1936750" cy="182683"/>
          </a:xfrm>
        </p:spPr>
        <p:txBody>
          <a:bodyPr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050" cap="all" baseline="0">
                <a:latin typeface="Calibre Medium" panose="020B0603030202060203" pitchFamily="34" charset="0"/>
              </a:defRPr>
            </a:lvl1pPr>
          </a:lstStyle>
          <a:p>
            <a:pPr lvl="0"/>
            <a:r>
              <a:rPr lang="en-US" dirty="0"/>
              <a:t>NAVIGATION </a:t>
            </a:r>
            <a:r>
              <a:rPr lang="en-US" dirty="0" err="1"/>
              <a:t>HEADer</a:t>
            </a:r>
            <a:endParaRPr lang="en-GB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639A247-1642-4106-84E6-7975F4FC49F1}"/>
              </a:ext>
            </a:extLst>
          </p:cNvPr>
          <p:cNvCxnSpPr>
            <a:cxnSpLocks/>
          </p:cNvCxnSpPr>
          <p:nvPr/>
        </p:nvCxnSpPr>
        <p:spPr>
          <a:xfrm flipH="1">
            <a:off x="503224" y="1022541"/>
            <a:ext cx="931876" cy="0"/>
          </a:xfrm>
          <a:prstGeom prst="line">
            <a:avLst/>
          </a:prstGeom>
          <a:ln w="2540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F3308BA-CAEE-493C-B380-CDF28061AD23}"/>
              </a:ext>
            </a:extLst>
          </p:cNvPr>
          <p:cNvCxnSpPr>
            <a:cxnSpLocks/>
          </p:cNvCxnSpPr>
          <p:nvPr userDrawn="1"/>
        </p:nvCxnSpPr>
        <p:spPr>
          <a:xfrm flipH="1">
            <a:off x="503224" y="1022541"/>
            <a:ext cx="931876" cy="0"/>
          </a:xfrm>
          <a:prstGeom prst="line">
            <a:avLst/>
          </a:prstGeom>
          <a:ln w="2540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2615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+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3B3A32D-AE24-47B3-9C46-EFB663512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CBAF315-2652-4EA0-B884-B7477DB1C5C0}"/>
              </a:ext>
            </a:extLst>
          </p:cNvPr>
          <p:cNvCxnSpPr>
            <a:cxnSpLocks/>
          </p:cNvCxnSpPr>
          <p:nvPr/>
        </p:nvCxnSpPr>
        <p:spPr>
          <a:xfrm flipH="1">
            <a:off x="503224" y="1022541"/>
            <a:ext cx="931876" cy="0"/>
          </a:xfrm>
          <a:prstGeom prst="line">
            <a:avLst/>
          </a:prstGeom>
          <a:ln w="2540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01E6898C-B419-4C3E-AC33-482DE44DE0C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536700" y="957804"/>
            <a:ext cx="1936750" cy="182683"/>
          </a:xfrm>
        </p:spPr>
        <p:txBody>
          <a:bodyPr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050" cap="all" baseline="0">
                <a:latin typeface="Calibre Medium" panose="020B0603030202060203" pitchFamily="34" charset="0"/>
              </a:defRPr>
            </a:lvl1pPr>
          </a:lstStyle>
          <a:p>
            <a:pPr lvl="0"/>
            <a:r>
              <a:rPr lang="en-US" dirty="0"/>
              <a:t>NAVIGATION </a:t>
            </a:r>
            <a:r>
              <a:rPr lang="en-US" dirty="0" err="1"/>
              <a:t>HEADer</a:t>
            </a:r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2E8C44E-54BC-4BA2-B015-BB756AD66286}"/>
              </a:ext>
            </a:extLst>
          </p:cNvPr>
          <p:cNvCxnSpPr>
            <a:cxnSpLocks/>
          </p:cNvCxnSpPr>
          <p:nvPr/>
        </p:nvCxnSpPr>
        <p:spPr>
          <a:xfrm flipH="1">
            <a:off x="503224" y="1022541"/>
            <a:ext cx="931876" cy="0"/>
          </a:xfrm>
          <a:prstGeom prst="line">
            <a:avLst/>
          </a:prstGeom>
          <a:ln w="2540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89EC21-C749-48F0-8E76-C911DCFD4313}"/>
              </a:ext>
            </a:extLst>
          </p:cNvPr>
          <p:cNvCxnSpPr>
            <a:cxnSpLocks/>
          </p:cNvCxnSpPr>
          <p:nvPr userDrawn="1"/>
        </p:nvCxnSpPr>
        <p:spPr>
          <a:xfrm flipH="1">
            <a:off x="503224" y="1022541"/>
            <a:ext cx="931876" cy="0"/>
          </a:xfrm>
          <a:prstGeom prst="line">
            <a:avLst/>
          </a:prstGeom>
          <a:ln w="2540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822BF-A38E-4ED7-8F59-6823E0806782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511177" y="3492064"/>
            <a:ext cx="1947861" cy="2500312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050">
                <a:latin typeface="Calibre Semibold" panose="020B0703030202060203" pitchFamily="34" charset="0"/>
              </a:defRPr>
            </a:lvl1pPr>
            <a:lvl2pPr>
              <a:spcBef>
                <a:spcPts val="300"/>
              </a:spcBef>
              <a:spcAft>
                <a:spcPts val="300"/>
              </a:spcAft>
              <a:defRPr sz="1050">
                <a:latin typeface="+mn-lt"/>
              </a:defRPr>
            </a:lvl2pPr>
            <a:lvl3pPr marL="171450" indent="-171450">
              <a:spcBef>
                <a:spcPts val="200"/>
              </a:spcBef>
              <a:spcAft>
                <a:spcPts val="0"/>
              </a:spcAft>
              <a:buFont typeface="Calibre" panose="020B0503030202060203" pitchFamily="34" charset="0"/>
              <a:buChar char="–"/>
              <a:defRPr sz="105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65315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F38191-F8DB-434F-8E40-C9B0A013F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2E17F13-D7F5-4088-A91F-EA365096CE0D}"/>
              </a:ext>
            </a:extLst>
          </p:cNvPr>
          <p:cNvCxnSpPr>
            <a:cxnSpLocks/>
          </p:cNvCxnSpPr>
          <p:nvPr/>
        </p:nvCxnSpPr>
        <p:spPr>
          <a:xfrm flipH="1">
            <a:off x="503224" y="1022541"/>
            <a:ext cx="931876" cy="0"/>
          </a:xfrm>
          <a:prstGeom prst="line">
            <a:avLst/>
          </a:prstGeom>
          <a:ln w="2540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894705-220F-47BA-82F8-92D2B8CE9B7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536700" y="957804"/>
            <a:ext cx="1936750" cy="182683"/>
          </a:xfrm>
        </p:spPr>
        <p:txBody>
          <a:bodyPr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050" cap="all" baseline="0">
                <a:latin typeface="Calibre Medium" panose="020B0603030202060203" pitchFamily="34" charset="0"/>
              </a:defRPr>
            </a:lvl1pPr>
          </a:lstStyle>
          <a:p>
            <a:pPr lvl="0"/>
            <a:r>
              <a:rPr lang="en-US" dirty="0"/>
              <a:t>NAVIGATION </a:t>
            </a:r>
            <a:r>
              <a:rPr lang="en-US" dirty="0" err="1"/>
              <a:t>HEADer</a:t>
            </a:r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650E227-8DDD-4953-ABFE-BABD2F417922}"/>
              </a:ext>
            </a:extLst>
          </p:cNvPr>
          <p:cNvCxnSpPr>
            <a:cxnSpLocks/>
          </p:cNvCxnSpPr>
          <p:nvPr/>
        </p:nvCxnSpPr>
        <p:spPr>
          <a:xfrm flipH="1">
            <a:off x="503224" y="1022541"/>
            <a:ext cx="931876" cy="0"/>
          </a:xfrm>
          <a:prstGeom prst="line">
            <a:avLst/>
          </a:prstGeom>
          <a:ln w="2540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F32A75-71FA-4422-A707-1A6BE60C032B}"/>
              </a:ext>
            </a:extLst>
          </p:cNvPr>
          <p:cNvCxnSpPr>
            <a:cxnSpLocks/>
          </p:cNvCxnSpPr>
          <p:nvPr userDrawn="1"/>
        </p:nvCxnSpPr>
        <p:spPr>
          <a:xfrm flipH="1">
            <a:off x="503224" y="1022541"/>
            <a:ext cx="931876" cy="0"/>
          </a:xfrm>
          <a:prstGeom prst="line">
            <a:avLst/>
          </a:prstGeom>
          <a:ln w="2540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0127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1/12/26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83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Cover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Holder 3">
            <a:extLst>
              <a:ext uri="{FF2B5EF4-FFF2-40B4-BE49-F238E27FC236}">
                <a16:creationId xmlns:a16="http://schemas.microsoft.com/office/drawing/2014/main" id="{76276979-8C48-B54F-A483-0C1D538B4166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11175" y="1554448"/>
            <a:ext cx="1328469" cy="412100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554492" eaLnBrk="1" fontAlgn="auto" latinLnBrk="0" hangingPunct="1">
              <a:lnSpc>
                <a:spcPts val="169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050" b="1" kern="1200" spc="-3" dirty="0" err="1" smtClean="0">
                <a:solidFill>
                  <a:schemeClr val="accent6"/>
                </a:solidFill>
                <a:latin typeface="Space Mono" panose="02000509040000020004" pitchFamily="49" charset="0"/>
                <a:ea typeface="+mn-ea"/>
                <a:cs typeface="Space Mono" panose="02000509040000020004" pitchFamily="49" charset="0"/>
              </a:defRPr>
            </a:lvl1pPr>
          </a:lstStyle>
          <a:p>
            <a:r>
              <a:rPr lang="en-GB" dirty="0"/>
              <a:t>21 JANUARY 2021</a:t>
            </a:r>
          </a:p>
          <a:p>
            <a:endParaRPr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B9FA0E-E9B2-48CD-AB3E-621C23814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575" y="1524787"/>
            <a:ext cx="7543378" cy="3024184"/>
          </a:xfrm>
        </p:spPr>
        <p:txBody>
          <a:bodyPr/>
          <a:lstStyle>
            <a:lvl1pPr>
              <a:lnSpc>
                <a:spcPct val="80000"/>
              </a:lnSpc>
              <a:defRPr sz="96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C052B57-EC94-48F3-BB7F-E367677610BC}"/>
              </a:ext>
            </a:extLst>
          </p:cNvPr>
          <p:cNvGrpSpPr/>
          <p:nvPr/>
        </p:nvGrpSpPr>
        <p:grpSpPr>
          <a:xfrm>
            <a:off x="10758474" y="482113"/>
            <a:ext cx="920764" cy="229061"/>
            <a:chOff x="848687" y="3664503"/>
            <a:chExt cx="1518301" cy="377738"/>
          </a:xfrm>
          <a:solidFill>
            <a:schemeClr val="accent6"/>
          </a:solidFill>
        </p:grpSpPr>
        <p:sp>
          <p:nvSpPr>
            <p:cNvPr id="13" name="object 4">
              <a:extLst>
                <a:ext uri="{FF2B5EF4-FFF2-40B4-BE49-F238E27FC236}">
                  <a16:creationId xmlns:a16="http://schemas.microsoft.com/office/drawing/2014/main" id="{015F8206-631C-42F5-ACCC-2D49E14EB8AA}"/>
                </a:ext>
              </a:extLst>
            </p:cNvPr>
            <p:cNvSpPr/>
            <p:nvPr/>
          </p:nvSpPr>
          <p:spPr>
            <a:xfrm>
              <a:off x="1259721" y="3664503"/>
              <a:ext cx="339090" cy="376555"/>
            </a:xfrm>
            <a:custGeom>
              <a:avLst/>
              <a:gdLst/>
              <a:ahLst/>
              <a:cxnLst/>
              <a:rect l="l" t="t" r="r" b="b"/>
              <a:pathLst>
                <a:path w="339090" h="376554">
                  <a:moveTo>
                    <a:pt x="0" y="0"/>
                  </a:moveTo>
                  <a:lnTo>
                    <a:pt x="0" y="376480"/>
                  </a:lnTo>
                  <a:lnTo>
                    <a:pt x="194873" y="376480"/>
                  </a:lnTo>
                  <a:lnTo>
                    <a:pt x="261806" y="367185"/>
                  </a:lnTo>
                  <a:lnTo>
                    <a:pt x="306387" y="342675"/>
                  </a:lnTo>
                  <a:lnTo>
                    <a:pt x="331222" y="308010"/>
                  </a:lnTo>
                  <a:lnTo>
                    <a:pt x="334955" y="288734"/>
                  </a:lnTo>
                  <a:lnTo>
                    <a:pt x="92719" y="288734"/>
                  </a:lnTo>
                  <a:lnTo>
                    <a:pt x="92719" y="225699"/>
                  </a:lnTo>
                  <a:lnTo>
                    <a:pt x="328395" y="225699"/>
                  </a:lnTo>
                  <a:lnTo>
                    <a:pt x="308948" y="200777"/>
                  </a:lnTo>
                  <a:lnTo>
                    <a:pt x="288342" y="186665"/>
                  </a:lnTo>
                  <a:lnTo>
                    <a:pt x="278975" y="182486"/>
                  </a:lnTo>
                  <a:lnTo>
                    <a:pt x="308058" y="166465"/>
                  </a:lnTo>
                  <a:lnTo>
                    <a:pt x="325274" y="144305"/>
                  </a:lnTo>
                  <a:lnTo>
                    <a:pt x="325439" y="143796"/>
                  </a:lnTo>
                  <a:lnTo>
                    <a:pt x="92803" y="143796"/>
                  </a:lnTo>
                  <a:lnTo>
                    <a:pt x="92719" y="81903"/>
                  </a:lnTo>
                  <a:lnTo>
                    <a:pt x="333183" y="81903"/>
                  </a:lnTo>
                  <a:lnTo>
                    <a:pt x="328306" y="57731"/>
                  </a:lnTo>
                  <a:lnTo>
                    <a:pt x="304671" y="27959"/>
                  </a:lnTo>
                  <a:lnTo>
                    <a:pt x="261426" y="7584"/>
                  </a:lnTo>
                  <a:lnTo>
                    <a:pt x="195386" y="31"/>
                  </a:lnTo>
                  <a:lnTo>
                    <a:pt x="0" y="0"/>
                  </a:lnTo>
                  <a:close/>
                </a:path>
                <a:path w="339090" h="376554">
                  <a:moveTo>
                    <a:pt x="328395" y="225699"/>
                  </a:moveTo>
                  <a:lnTo>
                    <a:pt x="221008" y="225699"/>
                  </a:lnTo>
                  <a:lnTo>
                    <a:pt x="221302" y="225741"/>
                  </a:lnTo>
                  <a:lnTo>
                    <a:pt x="232420" y="229124"/>
                  </a:lnTo>
                  <a:lnTo>
                    <a:pt x="241310" y="235953"/>
                  </a:lnTo>
                  <a:lnTo>
                    <a:pt x="247207" y="245393"/>
                  </a:lnTo>
                  <a:lnTo>
                    <a:pt x="249343" y="256609"/>
                  </a:lnTo>
                  <a:lnTo>
                    <a:pt x="246841" y="268844"/>
                  </a:lnTo>
                  <a:lnTo>
                    <a:pt x="240055" y="279025"/>
                  </a:lnTo>
                  <a:lnTo>
                    <a:pt x="230065" y="286029"/>
                  </a:lnTo>
                  <a:lnTo>
                    <a:pt x="217951" y="288734"/>
                  </a:lnTo>
                  <a:lnTo>
                    <a:pt x="334955" y="288734"/>
                  </a:lnTo>
                  <a:lnTo>
                    <a:pt x="338921" y="268253"/>
                  </a:lnTo>
                  <a:lnTo>
                    <a:pt x="329555" y="227186"/>
                  </a:lnTo>
                  <a:lnTo>
                    <a:pt x="328395" y="225699"/>
                  </a:lnTo>
                  <a:close/>
                </a:path>
                <a:path w="339090" h="376554">
                  <a:moveTo>
                    <a:pt x="333183" y="81903"/>
                  </a:moveTo>
                  <a:lnTo>
                    <a:pt x="224275" y="81903"/>
                  </a:lnTo>
                  <a:lnTo>
                    <a:pt x="224747" y="81997"/>
                  </a:lnTo>
                  <a:lnTo>
                    <a:pt x="235019" y="85723"/>
                  </a:lnTo>
                  <a:lnTo>
                    <a:pt x="243141" y="92467"/>
                  </a:lnTo>
                  <a:lnTo>
                    <a:pt x="248480" y="101494"/>
                  </a:lnTo>
                  <a:lnTo>
                    <a:pt x="250400" y="112069"/>
                  </a:lnTo>
                  <a:lnTo>
                    <a:pt x="248352" y="123093"/>
                  </a:lnTo>
                  <a:lnTo>
                    <a:pt x="242698" y="132727"/>
                  </a:lnTo>
                  <a:lnTo>
                    <a:pt x="234175" y="139909"/>
                  </a:lnTo>
                  <a:lnTo>
                    <a:pt x="223521" y="143576"/>
                  </a:lnTo>
                  <a:lnTo>
                    <a:pt x="92803" y="143796"/>
                  </a:lnTo>
                  <a:lnTo>
                    <a:pt x="325439" y="143796"/>
                  </a:lnTo>
                  <a:lnTo>
                    <a:pt x="333476" y="118983"/>
                  </a:lnTo>
                  <a:lnTo>
                    <a:pt x="335518" y="93473"/>
                  </a:lnTo>
                  <a:lnTo>
                    <a:pt x="333183" y="8190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092" b="0" i="0" dirty="0">
                <a:latin typeface="Calibre" panose="020B0503030202060203" pitchFamily="34" charset="77"/>
              </a:endParaRPr>
            </a:p>
          </p:txBody>
        </p:sp>
        <p:sp>
          <p:nvSpPr>
            <p:cNvPr id="14" name="object 5">
              <a:extLst>
                <a:ext uri="{FF2B5EF4-FFF2-40B4-BE49-F238E27FC236}">
                  <a16:creationId xmlns:a16="http://schemas.microsoft.com/office/drawing/2014/main" id="{9D7FDF08-8861-422A-8C8C-61C94A9F91EC}"/>
                </a:ext>
              </a:extLst>
            </p:cNvPr>
            <p:cNvSpPr/>
            <p:nvPr/>
          </p:nvSpPr>
          <p:spPr>
            <a:xfrm>
              <a:off x="2036153" y="3664565"/>
              <a:ext cx="330835" cy="377190"/>
            </a:xfrm>
            <a:custGeom>
              <a:avLst/>
              <a:gdLst/>
              <a:ahLst/>
              <a:cxnLst/>
              <a:rect l="l" t="t" r="r" b="b"/>
              <a:pathLst>
                <a:path w="330835" h="377189">
                  <a:moveTo>
                    <a:pt x="330225" y="290830"/>
                  </a:moveTo>
                  <a:lnTo>
                    <a:pt x="91986" y="290830"/>
                  </a:lnTo>
                  <a:lnTo>
                    <a:pt x="91986" y="226060"/>
                  </a:lnTo>
                  <a:lnTo>
                    <a:pt x="306755" y="226060"/>
                  </a:lnTo>
                  <a:lnTo>
                    <a:pt x="306755" y="142240"/>
                  </a:lnTo>
                  <a:lnTo>
                    <a:pt x="91859" y="142240"/>
                  </a:lnTo>
                  <a:lnTo>
                    <a:pt x="91859" y="82550"/>
                  </a:lnTo>
                  <a:lnTo>
                    <a:pt x="330085" y="82550"/>
                  </a:lnTo>
                  <a:lnTo>
                    <a:pt x="330085" y="0"/>
                  </a:lnTo>
                  <a:lnTo>
                    <a:pt x="0" y="0"/>
                  </a:lnTo>
                  <a:lnTo>
                    <a:pt x="0" y="82550"/>
                  </a:lnTo>
                  <a:lnTo>
                    <a:pt x="0" y="142240"/>
                  </a:lnTo>
                  <a:lnTo>
                    <a:pt x="0" y="226060"/>
                  </a:lnTo>
                  <a:lnTo>
                    <a:pt x="0" y="290830"/>
                  </a:lnTo>
                  <a:lnTo>
                    <a:pt x="0" y="377190"/>
                  </a:lnTo>
                  <a:lnTo>
                    <a:pt x="330225" y="377190"/>
                  </a:lnTo>
                  <a:lnTo>
                    <a:pt x="330225" y="29083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092" b="0" i="0" dirty="0">
                <a:latin typeface="Calibre" panose="020B0503030202060203" pitchFamily="34" charset="77"/>
              </a:endParaRPr>
            </a:p>
          </p:txBody>
        </p:sp>
        <p:sp>
          <p:nvSpPr>
            <p:cNvPr id="15" name="object 6">
              <a:extLst>
                <a:ext uri="{FF2B5EF4-FFF2-40B4-BE49-F238E27FC236}">
                  <a16:creationId xmlns:a16="http://schemas.microsoft.com/office/drawing/2014/main" id="{98DF412C-27E9-44A1-9C66-3D3AE75EF69F}"/>
                </a:ext>
              </a:extLst>
            </p:cNvPr>
            <p:cNvSpPr/>
            <p:nvPr/>
          </p:nvSpPr>
          <p:spPr>
            <a:xfrm>
              <a:off x="1644435" y="3665051"/>
              <a:ext cx="335280" cy="377190"/>
            </a:xfrm>
            <a:custGeom>
              <a:avLst/>
              <a:gdLst/>
              <a:ahLst/>
              <a:cxnLst/>
              <a:rect l="l" t="t" r="r" b="b"/>
              <a:pathLst>
                <a:path w="335280" h="377189">
                  <a:moveTo>
                    <a:pt x="199669" y="0"/>
                  </a:moveTo>
                  <a:lnTo>
                    <a:pt x="0" y="0"/>
                  </a:lnTo>
                  <a:lnTo>
                    <a:pt x="0" y="376595"/>
                  </a:lnTo>
                  <a:lnTo>
                    <a:pt x="91683" y="376595"/>
                  </a:lnTo>
                  <a:lnTo>
                    <a:pt x="91683" y="224213"/>
                  </a:lnTo>
                  <a:lnTo>
                    <a:pt x="326253" y="224118"/>
                  </a:lnTo>
                  <a:lnTo>
                    <a:pt x="325144" y="219532"/>
                  </a:lnTo>
                  <a:lnTo>
                    <a:pt x="306446" y="197092"/>
                  </a:lnTo>
                  <a:lnTo>
                    <a:pt x="287747" y="185212"/>
                  </a:lnTo>
                  <a:lnTo>
                    <a:pt x="279248" y="181732"/>
                  </a:lnTo>
                  <a:lnTo>
                    <a:pt x="311398" y="171085"/>
                  </a:lnTo>
                  <a:lnTo>
                    <a:pt x="327907" y="158870"/>
                  </a:lnTo>
                  <a:lnTo>
                    <a:pt x="332465" y="142697"/>
                  </a:lnTo>
                  <a:lnTo>
                    <a:pt x="91368" y="142697"/>
                  </a:lnTo>
                  <a:lnTo>
                    <a:pt x="91368" y="82405"/>
                  </a:lnTo>
                  <a:lnTo>
                    <a:pt x="330982" y="82405"/>
                  </a:lnTo>
                  <a:lnTo>
                    <a:pt x="322904" y="48781"/>
                  </a:lnTo>
                  <a:lnTo>
                    <a:pt x="291714" y="18725"/>
                  </a:lnTo>
                  <a:lnTo>
                    <a:pt x="248299" y="3942"/>
                  </a:lnTo>
                  <a:lnTo>
                    <a:pt x="199669" y="0"/>
                  </a:lnTo>
                  <a:close/>
                </a:path>
                <a:path w="335280" h="377189">
                  <a:moveTo>
                    <a:pt x="326253" y="224118"/>
                  </a:moveTo>
                  <a:lnTo>
                    <a:pt x="192664" y="224118"/>
                  </a:lnTo>
                  <a:lnTo>
                    <a:pt x="212896" y="228524"/>
                  </a:lnTo>
                  <a:lnTo>
                    <a:pt x="229210" y="239988"/>
                  </a:lnTo>
                  <a:lnTo>
                    <a:pt x="240101" y="256850"/>
                  </a:lnTo>
                  <a:lnTo>
                    <a:pt x="244065" y="277447"/>
                  </a:lnTo>
                  <a:lnTo>
                    <a:pt x="244065" y="376260"/>
                  </a:lnTo>
                  <a:lnTo>
                    <a:pt x="333811" y="376239"/>
                  </a:lnTo>
                  <a:lnTo>
                    <a:pt x="333644" y="254693"/>
                  </a:lnTo>
                  <a:lnTo>
                    <a:pt x="326253" y="224118"/>
                  </a:lnTo>
                  <a:close/>
                </a:path>
                <a:path w="335280" h="377189">
                  <a:moveTo>
                    <a:pt x="330982" y="82405"/>
                  </a:moveTo>
                  <a:lnTo>
                    <a:pt x="220286" y="82405"/>
                  </a:lnTo>
                  <a:lnTo>
                    <a:pt x="231110" y="84408"/>
                  </a:lnTo>
                  <a:lnTo>
                    <a:pt x="240043" y="89930"/>
                  </a:lnTo>
                  <a:lnTo>
                    <a:pt x="246453" y="98242"/>
                  </a:lnTo>
                  <a:lnTo>
                    <a:pt x="249709" y="108614"/>
                  </a:lnTo>
                  <a:lnTo>
                    <a:pt x="249709" y="116834"/>
                  </a:lnTo>
                  <a:lnTo>
                    <a:pt x="220244" y="142655"/>
                  </a:lnTo>
                  <a:lnTo>
                    <a:pt x="91368" y="142697"/>
                  </a:lnTo>
                  <a:lnTo>
                    <a:pt x="332465" y="142697"/>
                  </a:lnTo>
                  <a:lnTo>
                    <a:pt x="333989" y="137289"/>
                  </a:lnTo>
                  <a:lnTo>
                    <a:pt x="334858" y="98541"/>
                  </a:lnTo>
                  <a:lnTo>
                    <a:pt x="330982" y="8240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092" b="0" i="0" dirty="0">
                <a:latin typeface="Calibre" panose="020B0503030202060203" pitchFamily="34" charset="77"/>
              </a:endParaRPr>
            </a:p>
          </p:txBody>
        </p:sp>
        <p:sp>
          <p:nvSpPr>
            <p:cNvPr id="21" name="object 7">
              <a:extLst>
                <a:ext uri="{FF2B5EF4-FFF2-40B4-BE49-F238E27FC236}">
                  <a16:creationId xmlns:a16="http://schemas.microsoft.com/office/drawing/2014/main" id="{2E95590A-2D7C-4F6F-8BA0-C2163A2AE670}"/>
                </a:ext>
              </a:extLst>
            </p:cNvPr>
            <p:cNvSpPr/>
            <p:nvPr/>
          </p:nvSpPr>
          <p:spPr>
            <a:xfrm>
              <a:off x="848687" y="3664564"/>
              <a:ext cx="354965" cy="377190"/>
            </a:xfrm>
            <a:custGeom>
              <a:avLst/>
              <a:gdLst/>
              <a:ahLst/>
              <a:cxnLst/>
              <a:rect l="l" t="t" r="r" b="b"/>
              <a:pathLst>
                <a:path w="354965" h="377189">
                  <a:moveTo>
                    <a:pt x="354104" y="0"/>
                  </a:moveTo>
                  <a:lnTo>
                    <a:pt x="189460" y="303"/>
                  </a:lnTo>
                  <a:lnTo>
                    <a:pt x="133681" y="8175"/>
                  </a:lnTo>
                  <a:lnTo>
                    <a:pt x="89820" y="27103"/>
                  </a:lnTo>
                  <a:lnTo>
                    <a:pt x="52596" y="57207"/>
                  </a:lnTo>
                  <a:lnTo>
                    <a:pt x="21079" y="101104"/>
                  </a:lnTo>
                  <a:lnTo>
                    <a:pt x="2386" y="157627"/>
                  </a:lnTo>
                  <a:lnTo>
                    <a:pt x="0" y="187742"/>
                  </a:lnTo>
                  <a:lnTo>
                    <a:pt x="190" y="197329"/>
                  </a:lnTo>
                  <a:lnTo>
                    <a:pt x="16489" y="266259"/>
                  </a:lnTo>
                  <a:lnTo>
                    <a:pt x="38678" y="302234"/>
                  </a:lnTo>
                  <a:lnTo>
                    <a:pt x="68749" y="332267"/>
                  </a:lnTo>
                  <a:lnTo>
                    <a:pt x="105808" y="355235"/>
                  </a:lnTo>
                  <a:lnTo>
                    <a:pt x="142685" y="367390"/>
                  </a:lnTo>
                  <a:lnTo>
                    <a:pt x="208234" y="375925"/>
                  </a:lnTo>
                  <a:lnTo>
                    <a:pt x="354261" y="376690"/>
                  </a:lnTo>
                  <a:lnTo>
                    <a:pt x="354586" y="286043"/>
                  </a:lnTo>
                  <a:lnTo>
                    <a:pt x="351570" y="286085"/>
                  </a:lnTo>
                  <a:lnTo>
                    <a:pt x="330761" y="286407"/>
                  </a:lnTo>
                  <a:lnTo>
                    <a:pt x="283056" y="286781"/>
                  </a:lnTo>
                  <a:lnTo>
                    <a:pt x="227573" y="286371"/>
                  </a:lnTo>
                  <a:lnTo>
                    <a:pt x="183428" y="284336"/>
                  </a:lnTo>
                  <a:lnTo>
                    <a:pt x="139749" y="271800"/>
                  </a:lnTo>
                  <a:lnTo>
                    <a:pt x="94943" y="217002"/>
                  </a:lnTo>
                  <a:lnTo>
                    <a:pt x="90049" y="184811"/>
                  </a:lnTo>
                  <a:lnTo>
                    <a:pt x="96443" y="148666"/>
                  </a:lnTo>
                  <a:lnTo>
                    <a:pt x="143102" y="98331"/>
                  </a:lnTo>
                  <a:lnTo>
                    <a:pt x="180371" y="87390"/>
                  </a:lnTo>
                  <a:lnTo>
                    <a:pt x="274821" y="85208"/>
                  </a:lnTo>
                  <a:lnTo>
                    <a:pt x="353811" y="85630"/>
                  </a:lnTo>
                  <a:lnTo>
                    <a:pt x="35410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092" b="0" i="0" dirty="0">
                <a:latin typeface="Calibre" panose="020B0503030202060203" pitchFamily="34" charset="77"/>
              </a:endParaRPr>
            </a:p>
          </p:txBody>
        </p: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87340F4-9434-47C2-9CB2-6C0ACFBEFAB5}"/>
              </a:ext>
            </a:extLst>
          </p:cNvPr>
          <p:cNvCxnSpPr>
            <a:cxnSpLocks/>
          </p:cNvCxnSpPr>
          <p:nvPr userDrawn="1"/>
        </p:nvCxnSpPr>
        <p:spPr>
          <a:xfrm>
            <a:off x="3584575" y="601449"/>
            <a:ext cx="6558602" cy="0"/>
          </a:xfrm>
          <a:prstGeom prst="line">
            <a:avLst/>
          </a:prstGeom>
          <a:ln w="31750">
            <a:solidFill>
              <a:srgbClr val="17E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51402F92-C298-4C9D-B165-225CA6300EEC}"/>
              </a:ext>
            </a:extLst>
          </p:cNvPr>
          <p:cNvSpPr/>
          <p:nvPr/>
        </p:nvSpPr>
        <p:spPr>
          <a:xfrm>
            <a:off x="0" y="0"/>
            <a:ext cx="3584575" cy="1091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999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genda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7FE991-A877-4767-B1CA-512FB5B04D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176" y="1617690"/>
            <a:ext cx="1441744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Agenda</a:t>
            </a:r>
            <a:endParaRPr lang="en-GB" dirty="0"/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0F20E8DD-88E2-4435-A814-208BF59AA4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7438" y="1562876"/>
            <a:ext cx="2971799" cy="4314049"/>
          </a:xfrm>
        </p:spPr>
        <p:txBody>
          <a:bodyPr/>
          <a:lstStyle>
            <a:lvl1pPr marL="360363" indent="-36036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tabLst>
                <a:tab pos="360363" algn="l"/>
              </a:tabLst>
              <a:defRPr sz="160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347663" indent="-171450">
              <a:buFont typeface="Calibre" panose="020B0503030202060203" pitchFamily="34" charset="0"/>
              <a:buChar char="–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Agenda item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27EE949-DAB3-4E3E-BACE-0854D8E2218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84575" y="476250"/>
            <a:ext cx="4506913" cy="59055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37686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Agenda 1 Dark">
    <p:bg>
      <p:bgPr>
        <a:solidFill>
          <a:srgbClr val="012A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7FE991-A877-4767-B1CA-512FB5B04D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176" y="1617690"/>
            <a:ext cx="1441744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  <a:endParaRPr lang="en-GB" dirty="0"/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0F20E8DD-88E2-4435-A814-208BF59AA4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7438" y="1562876"/>
            <a:ext cx="2971799" cy="4314049"/>
          </a:xfrm>
        </p:spPr>
        <p:txBody>
          <a:bodyPr/>
          <a:lstStyle>
            <a:lvl1pPr marL="360363" indent="-36036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tabLst>
                <a:tab pos="360363" algn="l"/>
              </a:tabLst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347663" indent="-171450">
              <a:buClr>
                <a:schemeClr val="bg1"/>
              </a:buClr>
              <a:buFont typeface="Calibre" panose="020B0503030202060203" pitchFamily="34" charset="0"/>
              <a:buChar char="–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27EE949-DAB3-4E3E-BACE-0854D8E2218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84575" y="476250"/>
            <a:ext cx="4506913" cy="59055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53A7E3-6304-4250-B44B-DA8FB5E67F65}"/>
              </a:ext>
            </a:extLst>
          </p:cNvPr>
          <p:cNvSpPr txBox="1"/>
          <p:nvPr userDrawn="1"/>
        </p:nvSpPr>
        <p:spPr>
          <a:xfrm>
            <a:off x="518991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l" defTabSz="914400" rtl="0" eaLnBrk="1" latinLnBrk="0" hangingPunct="1"/>
            <a:r>
              <a:rPr lang="en-GB" sz="800" b="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Confidential &amp; Proprietary | © 2025 CBRE, Inc.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D8847A-8E6A-4F35-B6DA-1BB0A465AAE3}"/>
              </a:ext>
            </a:extLst>
          </p:cNvPr>
          <p:cNvSpPr txBox="1"/>
          <p:nvPr userDrawn="1"/>
        </p:nvSpPr>
        <p:spPr>
          <a:xfrm>
            <a:off x="9234403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r" defTabSz="914400" rtl="0" eaLnBrk="1" latinLnBrk="0" hangingPunct="1"/>
            <a:fld id="{1C89B4D1-E1CE-4E79-B913-C04DDECCCBCD}" type="slidenum">
              <a:rPr lang="en-GB" sz="800" b="0" kern="1200" cap="none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r" defTabSz="914400" rtl="0" eaLnBrk="1" latinLnBrk="0" hangingPunct="1"/>
              <a:t>‹#›</a:t>
            </a:fld>
            <a:endParaRPr lang="en-GB" sz="800" b="0" kern="1200" cap="none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32765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gend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7FE991-A877-4767-B1CA-512FB5B04D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176" y="1617690"/>
            <a:ext cx="2971798" cy="5079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Agenda</a:t>
            </a:r>
            <a:endParaRPr lang="en-GB" dirty="0"/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0F20E8DD-88E2-4435-A814-208BF59AA4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1175" y="2227263"/>
            <a:ext cx="2971799" cy="4154487"/>
          </a:xfrm>
        </p:spPr>
        <p:txBody>
          <a:bodyPr/>
          <a:lstStyle>
            <a:lvl1pPr marL="360363" indent="-3603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tabLst>
                <a:tab pos="360363" algn="l"/>
              </a:tabLst>
              <a:defRPr sz="160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347663" indent="-171450">
              <a:buClr>
                <a:schemeClr val="tx1"/>
              </a:buClr>
              <a:buFont typeface="Calibre" panose="020B0503030202060203" pitchFamily="34" charset="0"/>
              <a:buChar char="–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Agenda item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27EE949-DAB3-4E3E-BACE-0854D8E2218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84575" y="1601789"/>
            <a:ext cx="8094663" cy="477996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48489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3">
            <a:extLst>
              <a:ext uri="{FF2B5EF4-FFF2-40B4-BE49-F238E27FC236}">
                <a16:creationId xmlns:a16="http://schemas.microsoft.com/office/drawing/2014/main" id="{A9727837-E2B5-42C2-9C90-385716161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176" y="1601788"/>
            <a:ext cx="29718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593EE55-8927-4040-B221-77F999836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4575" y="1601788"/>
            <a:ext cx="3484562" cy="4275137"/>
          </a:xfrm>
          <a:prstGeom prst="rect">
            <a:avLst/>
          </a:prstGeom>
        </p:spPr>
        <p:txBody>
          <a:bodyPr vert="horz" lIns="0" tIns="0" rIns="72000" bIns="0" rtlCol="0">
            <a:noAutofit/>
          </a:bodyPr>
          <a:lstStyle/>
          <a:p>
            <a:pPr lvl="0"/>
            <a:r>
              <a:rPr lang="en-US" dirty="0"/>
              <a:t>Heading 1</a:t>
            </a:r>
          </a:p>
          <a:p>
            <a:pPr lvl="1"/>
            <a:r>
              <a:rPr lang="en-US" dirty="0"/>
              <a:t>Heading 2</a:t>
            </a:r>
          </a:p>
          <a:p>
            <a:pPr lvl="2"/>
            <a:r>
              <a:rPr lang="en-US" dirty="0"/>
              <a:t>Body Copy</a:t>
            </a:r>
          </a:p>
          <a:p>
            <a:pPr lvl="3"/>
            <a:r>
              <a:rPr lang="en-US" dirty="0"/>
              <a:t>Body Bullet</a:t>
            </a:r>
          </a:p>
          <a:p>
            <a:pPr lvl="4"/>
            <a:r>
              <a:rPr lang="en-US" dirty="0"/>
              <a:t>Body Bullet 2</a:t>
            </a:r>
          </a:p>
          <a:p>
            <a:pPr lvl="5"/>
            <a:r>
              <a:rPr lang="en-US" dirty="0"/>
              <a:t>Heading 3</a:t>
            </a:r>
          </a:p>
          <a:p>
            <a:pPr lvl="6"/>
            <a:r>
              <a:rPr lang="en-US" dirty="0"/>
              <a:t>Caption</a:t>
            </a:r>
          </a:p>
          <a:p>
            <a:pPr lvl="7"/>
            <a:r>
              <a:rPr lang="en-US" dirty="0"/>
              <a:t>Caption copy</a:t>
            </a:r>
          </a:p>
          <a:p>
            <a:pPr lvl="8"/>
            <a:r>
              <a:rPr lang="en-US" dirty="0"/>
              <a:t>Caption bullet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35EDC6-6E44-4FEB-ADC2-DD75954004E7}"/>
              </a:ext>
            </a:extLst>
          </p:cNvPr>
          <p:cNvSpPr txBox="1"/>
          <p:nvPr userDrawn="1"/>
        </p:nvSpPr>
        <p:spPr>
          <a:xfrm>
            <a:off x="518991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l" defTabSz="914400" rtl="0" eaLnBrk="1" latinLnBrk="0" hangingPunct="1"/>
            <a:r>
              <a:rPr lang="en-GB" sz="800" b="0" kern="1200" cap="non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Confidential &amp; Proprietary | © 2021 CBRE, Inc.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8E7509-6F56-4384-96C9-87A36BA2BC0F}"/>
              </a:ext>
            </a:extLst>
          </p:cNvPr>
          <p:cNvSpPr txBox="1"/>
          <p:nvPr userDrawn="1"/>
        </p:nvSpPr>
        <p:spPr>
          <a:xfrm>
            <a:off x="9234403" y="6479922"/>
            <a:ext cx="2448000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algn="r" defTabSz="914400" rtl="0" eaLnBrk="1" latinLnBrk="0" hangingPunct="1"/>
            <a:fld id="{1C89B4D1-E1CE-4E79-B913-C04DDECCCBCD}" type="slidenum">
              <a:rPr lang="en-GB" sz="800" b="0" kern="1200" cap="none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algn="r" defTabSz="914400" rtl="0" eaLnBrk="1" latinLnBrk="0" hangingPunct="1"/>
              <a:t>‹#›</a:t>
            </a:fld>
            <a:endParaRPr lang="en-GB" sz="800" b="0" kern="1200" cap="none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101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2" r:id="rId1"/>
    <p:sldLayoutId id="2147484493" r:id="rId2"/>
    <p:sldLayoutId id="2147484494" r:id="rId3"/>
    <p:sldLayoutId id="2147484495" r:id="rId4"/>
    <p:sldLayoutId id="2147484496" r:id="rId5"/>
    <p:sldLayoutId id="2147484497" r:id="rId6"/>
    <p:sldLayoutId id="2147484498" r:id="rId7"/>
    <p:sldLayoutId id="2147484499" r:id="rId8"/>
    <p:sldLayoutId id="2147484500" r:id="rId9"/>
    <p:sldLayoutId id="2147484501" r:id="rId10"/>
    <p:sldLayoutId id="2147484502" r:id="rId11"/>
    <p:sldLayoutId id="2147484503" r:id="rId12"/>
    <p:sldLayoutId id="2147484504" r:id="rId13"/>
    <p:sldLayoutId id="2147484505" r:id="rId14"/>
    <p:sldLayoutId id="2147484506" r:id="rId15"/>
    <p:sldLayoutId id="2147484507" r:id="rId16"/>
    <p:sldLayoutId id="2147484508" r:id="rId17"/>
    <p:sldLayoutId id="2147484509" r:id="rId18"/>
    <p:sldLayoutId id="2147484510" r:id="rId19"/>
    <p:sldLayoutId id="2147484511" r:id="rId20"/>
    <p:sldLayoutId id="2147484512" r:id="rId21"/>
    <p:sldLayoutId id="2147484513" r:id="rId22"/>
    <p:sldLayoutId id="2147484514" r:id="rId23"/>
    <p:sldLayoutId id="2147484515" r:id="rId24"/>
    <p:sldLayoutId id="2147484516" r:id="rId25"/>
    <p:sldLayoutId id="2147484517" r:id="rId26"/>
    <p:sldLayoutId id="2147484518" r:id="rId27"/>
    <p:sldLayoutId id="2147484519" r:id="rId28"/>
    <p:sldLayoutId id="2147484520" r:id="rId29"/>
    <p:sldLayoutId id="2147484521" r:id="rId30"/>
    <p:sldLayoutId id="2147484522" r:id="rId31"/>
    <p:sldLayoutId id="2147484523" r:id="rId32"/>
    <p:sldLayoutId id="2147484524" r:id="rId33"/>
    <p:sldLayoutId id="2147484525" r:id="rId34"/>
    <p:sldLayoutId id="2147484526" r:id="rId35"/>
    <p:sldLayoutId id="2147484527" r:id="rId36"/>
    <p:sldLayoutId id="2147484528" r:id="rId37"/>
    <p:sldLayoutId id="2147484529" r:id="rId38"/>
    <p:sldLayoutId id="2147484530" r:id="rId39"/>
    <p:sldLayoutId id="2147484531" r:id="rId40"/>
    <p:sldLayoutId id="2147484532" r:id="rId41"/>
    <p:sldLayoutId id="2147484534" r:id="rId42"/>
    <p:sldLayoutId id="2147484535" r:id="rId43"/>
    <p:sldLayoutId id="2147484536" r:id="rId44"/>
    <p:sldLayoutId id="2147484537" r:id="rId45"/>
    <p:sldLayoutId id="2147484539" r:id="rId46"/>
    <p:sldLayoutId id="2147484541" r:id="rId47"/>
    <p:sldLayoutId id="2147484542" r:id="rId48"/>
    <p:sldLayoutId id="2147484543" r:id="rId49"/>
    <p:sldLayoutId id="2147484544" r:id="rId50"/>
    <p:sldLayoutId id="2147484546" r:id="rId51"/>
    <p:sldLayoutId id="2147484547" r:id="rId52"/>
    <p:sldLayoutId id="2147484548" r:id="rId53"/>
  </p:sldLayoutIdLst>
  <p:hf hdr="0" dt="0"/>
  <p:txStyles>
    <p:titleStyle>
      <a:lvl1pPr eaLnBrk="1" hangingPunct="1">
        <a:lnSpc>
          <a:spcPct val="90000"/>
        </a:lnSpc>
        <a:defRPr sz="28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eaLnBrk="1" hangingPunct="1">
        <a:spcBef>
          <a:spcPts val="1200"/>
        </a:spcBef>
        <a:spcAft>
          <a:spcPts val="1200"/>
        </a:spcAft>
        <a:defRPr sz="2200">
          <a:solidFill>
            <a:schemeClr val="tx1"/>
          </a:solidFill>
          <a:latin typeface="Calibre Light" panose="020B0303030202060203" pitchFamily="34" charset="0"/>
          <a:ea typeface="+mn-ea"/>
          <a:cs typeface="+mn-cs"/>
        </a:defRPr>
      </a:lvl1pPr>
      <a:lvl2pPr marL="0" indent="0" eaLnBrk="1" hangingPunct="1">
        <a:spcAft>
          <a:spcPts val="600"/>
        </a:spcAft>
        <a:defRPr sz="1600" b="0">
          <a:solidFill>
            <a:schemeClr val="tx1"/>
          </a:solidFill>
          <a:latin typeface="Calibre Semibold" panose="020B0703030202060203" pitchFamily="34" charset="0"/>
          <a:ea typeface="+mn-ea"/>
          <a:cs typeface="+mn-cs"/>
        </a:defRPr>
      </a:lvl2pPr>
      <a:lvl3pPr marL="0" indent="0" eaLnBrk="1" hangingPunct="1">
        <a:spcBef>
          <a:spcPts val="300"/>
        </a:spcBef>
        <a:spcAft>
          <a:spcPts val="300"/>
        </a:spcAft>
        <a:defRPr sz="1200">
          <a:solidFill>
            <a:schemeClr val="tx1"/>
          </a:solidFill>
          <a:latin typeface="+mn-lt"/>
          <a:ea typeface="+mn-ea"/>
          <a:cs typeface="+mn-cs"/>
        </a:defRPr>
      </a:lvl3pPr>
      <a:lvl4pPr marL="171450" indent="-171450" eaLnBrk="1" hangingPunct="1">
        <a:spcBef>
          <a:spcPts val="300"/>
        </a:spcBef>
        <a:spcAft>
          <a:spcPts val="300"/>
        </a:spcAft>
        <a:buClr>
          <a:schemeClr val="tx1"/>
        </a:buClr>
        <a:buFont typeface="SwissReSansOTLight" panose="04000400000000000000" pitchFamily="82" charset="0"/>
        <a:buChar char="–"/>
        <a:defRPr sz="1200">
          <a:solidFill>
            <a:schemeClr val="tx1"/>
          </a:solidFill>
          <a:latin typeface="+mn-lt"/>
          <a:ea typeface="+mn-ea"/>
          <a:cs typeface="+mn-cs"/>
        </a:defRPr>
      </a:lvl4pPr>
      <a:lvl5pPr marL="360363" indent="-184150" eaLnBrk="1" hangingPunct="1">
        <a:spcBef>
          <a:spcPts val="300"/>
        </a:spcBef>
        <a:spcAft>
          <a:spcPts val="300"/>
        </a:spcAft>
        <a:buFont typeface="SwissReSansOTLight" panose="04000400000000000000" pitchFamily="82" charset="0"/>
        <a:buChar char="–"/>
        <a:defRPr sz="1200" b="0">
          <a:solidFill>
            <a:schemeClr val="tx1"/>
          </a:solidFill>
          <a:latin typeface="+mn-lt"/>
          <a:ea typeface="+mn-ea"/>
          <a:cs typeface="+mn-cs"/>
        </a:defRPr>
      </a:lvl5pPr>
      <a:lvl6pPr marL="0" indent="0" eaLnBrk="1" hangingPunct="1">
        <a:spcBef>
          <a:spcPts val="600"/>
        </a:spcBef>
        <a:spcAft>
          <a:spcPts val="0"/>
        </a:spcAft>
        <a:buClr>
          <a:schemeClr val="tx1"/>
        </a:buClr>
        <a:buFontTx/>
        <a:buNone/>
        <a:defRPr sz="1200">
          <a:solidFill>
            <a:schemeClr val="tx1"/>
          </a:solidFill>
          <a:latin typeface="Calibre Semibold" panose="020B0703030202060203" pitchFamily="34" charset="0"/>
          <a:ea typeface="+mn-ea"/>
          <a:cs typeface="+mn-cs"/>
        </a:defRPr>
      </a:lvl6pPr>
      <a:lvl7pPr marL="0" indent="0" eaLnBrk="1" hangingPunct="1">
        <a:spcBef>
          <a:spcPts val="600"/>
        </a:spcBef>
        <a:defRPr sz="1050">
          <a:solidFill>
            <a:schemeClr val="tx1"/>
          </a:solidFill>
          <a:latin typeface="Calibre Semibold" panose="020B0703030202060203" pitchFamily="34" charset="0"/>
          <a:ea typeface="+mn-ea"/>
          <a:cs typeface="+mn-cs"/>
        </a:defRPr>
      </a:lvl7pPr>
      <a:lvl8pPr marL="0" indent="0" eaLnBrk="1" hangingPunct="1">
        <a:spcBef>
          <a:spcPts val="300"/>
        </a:spcBef>
        <a:spcAft>
          <a:spcPts val="300"/>
        </a:spcAft>
        <a:defRPr sz="1050" b="0">
          <a:solidFill>
            <a:schemeClr val="tx1"/>
          </a:solidFill>
          <a:latin typeface="+mn-lt"/>
          <a:ea typeface="+mn-ea"/>
          <a:cs typeface="+mn-cs"/>
        </a:defRPr>
      </a:lvl8pPr>
      <a:lvl9pPr marL="171450" indent="-171450" eaLnBrk="1" hangingPunct="1">
        <a:spcBef>
          <a:spcPts val="200"/>
        </a:spcBef>
        <a:spcAft>
          <a:spcPts val="200"/>
        </a:spcAft>
        <a:buFont typeface="SwissReSansOTLight" panose="04000400000000000000" pitchFamily="82" charset="0"/>
        <a:buChar char="–"/>
        <a:defRPr sz="10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77246" eaLnBrk="1" hangingPunct="1">
        <a:defRPr>
          <a:latin typeface="+mn-lt"/>
          <a:ea typeface="+mn-ea"/>
          <a:cs typeface="+mn-cs"/>
        </a:defRPr>
      </a:lvl2pPr>
      <a:lvl3pPr marL="554492" eaLnBrk="1" hangingPunct="1">
        <a:defRPr>
          <a:latin typeface="+mn-lt"/>
          <a:ea typeface="+mn-ea"/>
          <a:cs typeface="+mn-cs"/>
        </a:defRPr>
      </a:lvl3pPr>
      <a:lvl4pPr marL="831738" eaLnBrk="1" hangingPunct="1">
        <a:defRPr>
          <a:latin typeface="+mn-lt"/>
          <a:ea typeface="+mn-ea"/>
          <a:cs typeface="+mn-cs"/>
        </a:defRPr>
      </a:lvl4pPr>
      <a:lvl5pPr marL="1108984" eaLnBrk="1" hangingPunct="1">
        <a:defRPr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F26B43"/>
          </p15:clr>
        </p15:guide>
        <p15:guide id="2" pos="7680">
          <p15:clr>
            <a:srgbClr val="F26B43"/>
          </p15:clr>
        </p15:guide>
        <p15:guide id="3" pos="258">
          <p15:clr>
            <a:srgbClr val="F26B43"/>
          </p15:clr>
        </p15:guide>
        <p15:guide id="4" pos="322">
          <p15:clr>
            <a:srgbClr val="F26B43"/>
          </p15:clr>
        </p15:guide>
        <p15:guide id="5" pos="581">
          <p15:clr>
            <a:srgbClr val="F26B43"/>
          </p15:clr>
        </p15:guide>
        <p15:guide id="6" pos="645">
          <p15:clr>
            <a:srgbClr val="F26B43"/>
          </p15:clr>
        </p15:guide>
        <p15:guide id="7" pos="904">
          <p15:clr>
            <a:srgbClr val="F26B43"/>
          </p15:clr>
        </p15:guide>
        <p15:guide id="8" pos="968">
          <p15:clr>
            <a:srgbClr val="F26B43"/>
          </p15:clr>
        </p15:guide>
        <p15:guide id="10" pos="1290">
          <p15:clr>
            <a:srgbClr val="F26B43"/>
          </p15:clr>
        </p15:guide>
        <p15:guide id="11" pos="1549">
          <p15:clr>
            <a:srgbClr val="F26B43"/>
          </p15:clr>
        </p15:guide>
        <p15:guide id="12" pos="1613">
          <p15:clr>
            <a:srgbClr val="F26B43"/>
          </p15:clr>
        </p15:guide>
        <p15:guide id="13" pos="1867" userDrawn="1">
          <p15:clr>
            <a:srgbClr val="F26B43"/>
          </p15:clr>
        </p15:guide>
        <p15:guide id="14" pos="1936">
          <p15:clr>
            <a:srgbClr val="F26B43"/>
          </p15:clr>
        </p15:guide>
        <p15:guide id="15" pos="2194">
          <p15:clr>
            <a:srgbClr val="F26B43"/>
          </p15:clr>
        </p15:guide>
        <p15:guide id="16" pos="2258">
          <p15:clr>
            <a:srgbClr val="F26B43"/>
          </p15:clr>
        </p15:guide>
        <p15:guide id="17" pos="2517">
          <p15:clr>
            <a:srgbClr val="F26B43"/>
          </p15:clr>
        </p15:guide>
        <p15:guide id="18" pos="2581">
          <p15:clr>
            <a:srgbClr val="F26B43"/>
          </p15:clr>
        </p15:guide>
        <p15:guide id="19" pos="2840">
          <p15:clr>
            <a:srgbClr val="F26B43"/>
          </p15:clr>
        </p15:guide>
        <p15:guide id="20" pos="2904">
          <p15:clr>
            <a:srgbClr val="F26B43"/>
          </p15:clr>
        </p15:guide>
        <p15:guide id="21" pos="3162">
          <p15:clr>
            <a:srgbClr val="F26B43"/>
          </p15:clr>
        </p15:guide>
        <p15:guide id="22" pos="3228" userDrawn="1">
          <p15:clr>
            <a:srgbClr val="F26B43"/>
          </p15:clr>
        </p15:guide>
        <p15:guide id="23" pos="3485">
          <p15:clr>
            <a:srgbClr val="F26B43"/>
          </p15:clr>
        </p15:guide>
        <p15:guide id="24" pos="3549">
          <p15:clr>
            <a:srgbClr val="F26B43"/>
          </p15:clr>
        </p15:guide>
        <p15:guide id="25" pos="3808">
          <p15:clr>
            <a:srgbClr val="F26B43"/>
          </p15:clr>
        </p15:guide>
        <p15:guide id="26" pos="3872">
          <p15:clr>
            <a:srgbClr val="F26B43"/>
          </p15:clr>
        </p15:guide>
        <p15:guide id="27" pos="4135" userDrawn="1">
          <p15:clr>
            <a:srgbClr val="F26B43"/>
          </p15:clr>
        </p15:guide>
        <p15:guide id="28" pos="4194">
          <p15:clr>
            <a:srgbClr val="F26B43"/>
          </p15:clr>
        </p15:guide>
        <p15:guide id="29" pos="4453">
          <p15:clr>
            <a:srgbClr val="F26B43"/>
          </p15:clr>
        </p15:guide>
        <p15:guide id="30" pos="4517">
          <p15:clr>
            <a:srgbClr val="F26B43"/>
          </p15:clr>
        </p15:guide>
        <p15:guide id="31" pos="4776">
          <p15:clr>
            <a:srgbClr val="F26B43"/>
          </p15:clr>
        </p15:guide>
        <p15:guide id="32" pos="4840">
          <p15:clr>
            <a:srgbClr val="F26B43"/>
          </p15:clr>
        </p15:guide>
        <p15:guide id="33" pos="5098">
          <p15:clr>
            <a:srgbClr val="F26B43"/>
          </p15:clr>
        </p15:guide>
        <p15:guide id="34" pos="5162">
          <p15:clr>
            <a:srgbClr val="F26B43"/>
          </p15:clr>
        </p15:guide>
        <p15:guide id="35" pos="5421">
          <p15:clr>
            <a:srgbClr val="F26B43"/>
          </p15:clr>
        </p15:guide>
        <p15:guide id="36" pos="5485">
          <p15:clr>
            <a:srgbClr val="F26B43"/>
          </p15:clr>
        </p15:guide>
        <p15:guide id="37" pos="5744">
          <p15:clr>
            <a:srgbClr val="F26B43"/>
          </p15:clr>
        </p15:guide>
        <p15:guide id="38" pos="5808">
          <p15:clr>
            <a:srgbClr val="F26B43"/>
          </p15:clr>
        </p15:guide>
        <p15:guide id="39" pos="6066">
          <p15:clr>
            <a:srgbClr val="F26B43"/>
          </p15:clr>
        </p15:guide>
        <p15:guide id="40" pos="6130">
          <p15:clr>
            <a:srgbClr val="F26B43"/>
          </p15:clr>
        </p15:guide>
        <p15:guide id="41" pos="6389">
          <p15:clr>
            <a:srgbClr val="F26B43"/>
          </p15:clr>
        </p15:guide>
        <p15:guide id="42" pos="6453">
          <p15:clr>
            <a:srgbClr val="F26B43"/>
          </p15:clr>
        </p15:guide>
        <p15:guide id="43" pos="6712">
          <p15:clr>
            <a:srgbClr val="F26B43"/>
          </p15:clr>
        </p15:guide>
        <p15:guide id="44" pos="6776">
          <p15:clr>
            <a:srgbClr val="F26B43"/>
          </p15:clr>
        </p15:guide>
        <p15:guide id="45" pos="7034">
          <p15:clr>
            <a:srgbClr val="F26B43"/>
          </p15:clr>
        </p15:guide>
        <p15:guide id="46" pos="7098">
          <p15:clr>
            <a:srgbClr val="F26B43"/>
          </p15:clr>
        </p15:guide>
        <p15:guide id="47" pos="7357">
          <p15:clr>
            <a:srgbClr val="F26B43"/>
          </p15:clr>
        </p15:guide>
        <p15:guide id="48" pos="7421">
          <p15:clr>
            <a:srgbClr val="F26B43"/>
          </p15:clr>
        </p15:guide>
        <p15:guide id="49" orient="horz">
          <p15:clr>
            <a:srgbClr val="F26B43"/>
          </p15:clr>
        </p15:guide>
        <p15:guide id="50" orient="horz" pos="4320">
          <p15:clr>
            <a:srgbClr val="F26B43"/>
          </p15:clr>
        </p15:guide>
        <p15:guide id="51" orient="horz" pos="222">
          <p15:clr>
            <a:srgbClr val="F26B43"/>
          </p15:clr>
        </p15:guide>
        <p15:guide id="52" orient="horz" pos="552">
          <p15:clr>
            <a:srgbClr val="F26B43"/>
          </p15:clr>
        </p15:guide>
        <p15:guide id="53" orient="horz" pos="616">
          <p15:clr>
            <a:srgbClr val="F26B43"/>
          </p15:clr>
        </p15:guide>
        <p15:guide id="54" orient="horz" pos="945">
          <p15:clr>
            <a:srgbClr val="F26B43"/>
          </p15:clr>
        </p15:guide>
        <p15:guide id="55" orient="horz" pos="1009">
          <p15:clr>
            <a:srgbClr val="F26B43"/>
          </p15:clr>
        </p15:guide>
        <p15:guide id="56" orient="horz" pos="1339">
          <p15:clr>
            <a:srgbClr val="F26B43"/>
          </p15:clr>
        </p15:guide>
        <p15:guide id="57" orient="horz" pos="1403">
          <p15:clr>
            <a:srgbClr val="F26B43"/>
          </p15:clr>
        </p15:guide>
        <p15:guide id="58" orient="horz" pos="1733">
          <p15:clr>
            <a:srgbClr val="F26B43"/>
          </p15:clr>
        </p15:guide>
        <p15:guide id="59" orient="horz" pos="1797">
          <p15:clr>
            <a:srgbClr val="F26B43"/>
          </p15:clr>
        </p15:guide>
        <p15:guide id="60" orient="horz" pos="2127">
          <p15:clr>
            <a:srgbClr val="F26B43"/>
          </p15:clr>
        </p15:guide>
        <p15:guide id="61" orient="horz" pos="2191">
          <p15:clr>
            <a:srgbClr val="F26B43"/>
          </p15:clr>
        </p15:guide>
        <p15:guide id="62" orient="horz" pos="2520">
          <p15:clr>
            <a:srgbClr val="F26B43"/>
          </p15:clr>
        </p15:guide>
        <p15:guide id="63" orient="horz" pos="2584">
          <p15:clr>
            <a:srgbClr val="F26B43"/>
          </p15:clr>
        </p15:guide>
        <p15:guide id="64" orient="horz" pos="2914">
          <p15:clr>
            <a:srgbClr val="F26B43"/>
          </p15:clr>
        </p15:guide>
        <p15:guide id="65" orient="horz" pos="2978">
          <p15:clr>
            <a:srgbClr val="F26B43"/>
          </p15:clr>
        </p15:guide>
        <p15:guide id="66" orient="horz" pos="3308">
          <p15:clr>
            <a:srgbClr val="F26B43"/>
          </p15:clr>
        </p15:guide>
        <p15:guide id="67" orient="horz" pos="3372">
          <p15:clr>
            <a:srgbClr val="F26B43"/>
          </p15:clr>
        </p15:guide>
        <p15:guide id="68" orient="horz" pos="3702">
          <p15:clr>
            <a:srgbClr val="F26B43"/>
          </p15:clr>
        </p15:guide>
        <p15:guide id="69" orient="horz" pos="3766">
          <p15:clr>
            <a:srgbClr val="F26B43"/>
          </p15:clr>
        </p15:guide>
        <p15:guide id="70" orient="horz" pos="4096">
          <p15:clr>
            <a:srgbClr val="F26B43"/>
          </p15:clr>
        </p15:guide>
        <p15:guide id="90" pos="1232" userDrawn="1">
          <p15:clr>
            <a:srgbClr val="F26B43"/>
          </p15:clr>
        </p15:guide>
        <p15:guide id="91" orient="horz" pos="4020" userDrawn="1">
          <p15:clr>
            <a:srgbClr val="F26B43"/>
          </p15:clr>
        </p15:guide>
        <p15:guide id="92" orient="horz" pos="3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51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30C1DE-E25C-43D9-B9E0-D07313991253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GB" dirty="0"/>
              <a:t>June 2025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951C32-FBFB-47C1-A5D6-5F6FA1F89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173" y="1356527"/>
            <a:ext cx="11245397" cy="2134386"/>
          </a:xfrm>
        </p:spPr>
        <p:txBody>
          <a:bodyPr/>
          <a:lstStyle/>
          <a:p>
            <a:pPr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5400" dirty="0"/>
              <a:t>AI in CRE</a:t>
            </a:r>
            <a:br>
              <a:rPr lang="en-GB" sz="5400" dirty="0"/>
            </a:br>
            <a:r>
              <a:rPr lang="en-GB" sz="3200" dirty="0"/>
              <a:t>What Works Now, What’s Next, and the Road Ahead</a:t>
            </a:r>
            <a:endParaRPr lang="en-GB" sz="5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D9CA4E-69E0-4122-BABE-D09591337EB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dirty="0"/>
              <a:t>Bryan Doyle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dirty="0" err="1"/>
              <a:t>Managing</a:t>
            </a:r>
            <a:r>
              <a:rPr lang="pt-BR" dirty="0"/>
              <a:t> </a:t>
            </a:r>
            <a:r>
              <a:rPr lang="pt-BR" dirty="0" err="1"/>
              <a:t>Director</a:t>
            </a:r>
            <a:endParaRPr lang="pt-BR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dirty="0"/>
              <a:t>CBRE Capital Markets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8028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E1FBDC-76D1-5B43-BE0E-DBDBD354D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6D57568-5629-5540-61D4-EF184E54B539}"/>
              </a:ext>
            </a:extLst>
          </p:cNvPr>
          <p:cNvSpPr txBox="1"/>
          <p:nvPr/>
        </p:nvSpPr>
        <p:spPr>
          <a:xfrm>
            <a:off x="512764" y="279290"/>
            <a:ext cx="12226281" cy="130380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4000" b="1" dirty="0">
                <a:latin typeface="+mn-lt"/>
                <a:cs typeface="Futura Md BT Bold"/>
              </a:rPr>
              <a:t>What’s stopping us? 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4000" b="1" dirty="0">
                <a:latin typeface="+mn-lt"/>
                <a:cs typeface="Futura Md BT Bold"/>
              </a:rPr>
              <a:t>Hint: It’s not the models</a:t>
            </a:r>
          </a:p>
        </p:txBody>
      </p:sp>
      <p:pic>
        <p:nvPicPr>
          <p:cNvPr id="2" name="Picture 2" descr="Data, Data, Everywhere. Why So Hard to Use?">
            <a:extLst>
              <a:ext uri="{FF2B5EF4-FFF2-40B4-BE49-F238E27FC236}">
                <a16:creationId xmlns:a16="http://schemas.microsoft.com/office/drawing/2014/main" id="{93AA9412-27F5-E794-A64D-8AF816863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9334"/>
            <a:ext cx="1219200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610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E21A94E5-3250-9298-C3D7-84E4FBE7A2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84575" y="1606550"/>
            <a:ext cx="8094663" cy="4775200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406863-97C6-40C5-8CEB-0A9ACE0384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" b="1955"/>
          <a:stretch/>
        </p:blipFill>
        <p:spPr>
          <a:xfrm>
            <a:off x="1535906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527692-F3CA-4DF4-AC0C-D1F124F78ACE}"/>
              </a:ext>
            </a:extLst>
          </p:cNvPr>
          <p:cNvSpPr txBox="1"/>
          <p:nvPr/>
        </p:nvSpPr>
        <p:spPr>
          <a:xfrm>
            <a:off x="511173" y="767736"/>
            <a:ext cx="4567453" cy="130380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+mn-lt"/>
                <a:cs typeface="Futura Md BT Bold"/>
              </a:rPr>
              <a:t>Let’s Make Some Predictions</a:t>
            </a:r>
          </a:p>
        </p:txBody>
      </p:sp>
    </p:spTree>
    <p:extLst>
      <p:ext uri="{BB962C8B-B14F-4D97-AF65-F5344CB8AC3E}">
        <p14:creationId xmlns:p14="http://schemas.microsoft.com/office/powerpoint/2010/main" val="1882171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E21A94E5-3250-9298-C3D7-84E4FBE7A2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84575" y="1606550"/>
            <a:ext cx="8094663" cy="47752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CC611EF-33CD-D12E-EC52-780EC4DC863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11174" y="6217054"/>
            <a:ext cx="1435101" cy="4121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07617BA3-DB43-C7BF-2CA8-717FB5368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64" y="1548314"/>
            <a:ext cx="2970211" cy="19298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042812CE-32FD-B8FC-A267-124D7F31D26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11175" y="4129156"/>
            <a:ext cx="2971800" cy="112229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6730C2-F7A6-47D5-81D2-5D9788CC12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0" b="7725"/>
          <a:stretch/>
        </p:blipFill>
        <p:spPr>
          <a:xfrm>
            <a:off x="0" y="0"/>
            <a:ext cx="12192001" cy="6857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8C55A8-B996-4468-B9F4-FB33A3A4D5CA}"/>
              </a:ext>
            </a:extLst>
          </p:cNvPr>
          <p:cNvSpPr txBox="1"/>
          <p:nvPr/>
        </p:nvSpPr>
        <p:spPr>
          <a:xfrm rot="1281612">
            <a:off x="362366" y="2480632"/>
            <a:ext cx="7281689" cy="90370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5400" b="1" dirty="0">
                <a:solidFill>
                  <a:schemeClr val="bg1"/>
                </a:solidFill>
                <a:latin typeface="+mn-lt"/>
                <a:cs typeface="Futura Md BT Bold"/>
              </a:rPr>
              <a:t>Today’s Custom App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1B942B-F1A8-4198-9CD2-F9E8D55A8075}"/>
              </a:ext>
            </a:extLst>
          </p:cNvPr>
          <p:cNvSpPr/>
          <p:nvPr/>
        </p:nvSpPr>
        <p:spPr>
          <a:xfrm rot="1264271">
            <a:off x="530241" y="3630283"/>
            <a:ext cx="59921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3600" b="1" dirty="0">
                <a:solidFill>
                  <a:schemeClr val="accent6"/>
                </a:solidFill>
                <a:latin typeface="+mn-lt"/>
                <a:cs typeface="Futura Md BT Bold"/>
              </a:rPr>
              <a:t>Tomorrow’s Functionality</a:t>
            </a:r>
          </a:p>
        </p:txBody>
      </p:sp>
    </p:spTree>
    <p:extLst>
      <p:ext uri="{BB962C8B-B14F-4D97-AF65-F5344CB8AC3E}">
        <p14:creationId xmlns:p14="http://schemas.microsoft.com/office/powerpoint/2010/main" val="2399221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744C8FA-C145-4BDC-B1F7-2153AB9D9F88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511176" y="1612900"/>
            <a:ext cx="2460624" cy="47752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FA5F36-C680-408B-83A6-BB860D84421A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812832-8FA2-4AB9-BDD3-68DC7BFC386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84575" y="1556510"/>
            <a:ext cx="5022844" cy="18201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5293D0-19E5-41BA-BC34-8AF7EF86E6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98"/>
          <a:stretch/>
        </p:blipFill>
        <p:spPr>
          <a:xfrm>
            <a:off x="0" y="0"/>
            <a:ext cx="12600432" cy="71139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C7FEE4-FB5E-4627-8244-3BCADA350AB4}"/>
              </a:ext>
            </a:extLst>
          </p:cNvPr>
          <p:cNvSpPr txBox="1"/>
          <p:nvPr/>
        </p:nvSpPr>
        <p:spPr>
          <a:xfrm>
            <a:off x="7395755" y="375811"/>
            <a:ext cx="4191000" cy="68825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/>
                </a:solidFill>
                <a:latin typeface="+mn-lt"/>
              </a:rPr>
              <a:t>DIFFERENTIATION</a:t>
            </a:r>
            <a:endParaRPr lang="en-GB" sz="4000" b="1" dirty="0">
              <a:solidFill>
                <a:schemeClr val="accent6"/>
              </a:solidFill>
              <a:latin typeface="+mn-lt"/>
              <a:cs typeface="Futura Md BT Bold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BDC561-FEE8-4413-8EBB-F78C77C15104}"/>
              </a:ext>
            </a:extLst>
          </p:cNvPr>
          <p:cNvSpPr/>
          <p:nvPr/>
        </p:nvSpPr>
        <p:spPr>
          <a:xfrm>
            <a:off x="392304" y="4635781"/>
            <a:ext cx="7197216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b="1" dirty="0">
                <a:solidFill>
                  <a:schemeClr val="accent6"/>
                </a:solidFill>
                <a:latin typeface="Calibre" panose="020B0503030202060203" pitchFamily="34" charset="0"/>
                <a:cs typeface="Futura Md BT Bold"/>
              </a:rPr>
              <a:t>It’s all about the data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b="1" dirty="0">
                <a:solidFill>
                  <a:schemeClr val="accent6"/>
                </a:solidFill>
                <a:latin typeface="Calibre" panose="020B0503030202060203" pitchFamily="34" charset="0"/>
                <a:cs typeface="Futura Md BT Bold"/>
              </a:rPr>
              <a:t>Not just MORE data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b="1" dirty="0">
                <a:solidFill>
                  <a:schemeClr val="accent6"/>
                </a:solidFill>
                <a:latin typeface="Calibre" panose="020B0503030202060203" pitchFamily="34" charset="0"/>
                <a:cs typeface="Futura Md BT Bold"/>
              </a:rPr>
              <a:t>But CLEAN data</a:t>
            </a:r>
          </a:p>
        </p:txBody>
      </p:sp>
    </p:spTree>
    <p:extLst>
      <p:ext uri="{BB962C8B-B14F-4D97-AF65-F5344CB8AC3E}">
        <p14:creationId xmlns:p14="http://schemas.microsoft.com/office/powerpoint/2010/main" val="519307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2829C-7597-9B2D-3356-D8FEDE41A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A5D864-A717-14D8-65AA-8EB6615E3E4B}"/>
              </a:ext>
            </a:extLst>
          </p:cNvPr>
          <p:cNvSpPr txBox="1"/>
          <p:nvPr/>
        </p:nvSpPr>
        <p:spPr>
          <a:xfrm>
            <a:off x="448963" y="302330"/>
            <a:ext cx="10793339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435254"/>
                </a:solidFill>
              </a:defRPr>
            </a:pPr>
            <a:r>
              <a:rPr lang="en-US" sz="4800" dirty="0"/>
              <a:t>Bring Your Own Model (Data is the Asset)</a:t>
            </a:r>
            <a:endParaRPr sz="48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A080DCC-6FD9-BE0D-E932-D28D7FCC7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66091" y="2588741"/>
            <a:ext cx="3225909" cy="150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Open data. Agent of change.">
            <a:extLst>
              <a:ext uri="{FF2B5EF4-FFF2-40B4-BE49-F238E27FC236}">
                <a16:creationId xmlns:a16="http://schemas.microsoft.com/office/drawing/2014/main" id="{674B748C-433B-705E-F21D-F516ABBAE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2811"/>
            <a:ext cx="4380881" cy="438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039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E21A94E5-3250-9298-C3D7-84E4FBE7A2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84575" y="1606550"/>
            <a:ext cx="8094663" cy="47752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CC611EF-33CD-D12E-EC52-780EC4DC863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11174" y="6217054"/>
            <a:ext cx="1435101" cy="4121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07617BA3-DB43-C7BF-2CA8-717FB5368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64" y="1548314"/>
            <a:ext cx="2970211" cy="19298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042812CE-32FD-B8FC-A267-124D7F31D26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11175" y="4129156"/>
            <a:ext cx="2971800" cy="112229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E565D3-03EA-44DC-9EF7-24C8841347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4" b="10124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34B27D-BFE7-4E90-9B46-42D0ECE983B4}"/>
              </a:ext>
            </a:extLst>
          </p:cNvPr>
          <p:cNvSpPr txBox="1"/>
          <p:nvPr/>
        </p:nvSpPr>
        <p:spPr>
          <a:xfrm rot="531895">
            <a:off x="6300578" y="3502327"/>
            <a:ext cx="3255676" cy="101855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6000" dirty="0">
                <a:solidFill>
                  <a:srgbClr val="F9B479"/>
                </a:solidFill>
                <a:latin typeface="Futura Md BT Bold"/>
                <a:cs typeface="Futura Md BT Bold"/>
              </a:rPr>
              <a:t>AI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691B5F-641D-40EF-97E4-B618EBDA7003}"/>
              </a:ext>
            </a:extLst>
          </p:cNvPr>
          <p:cNvSpPr/>
          <p:nvPr/>
        </p:nvSpPr>
        <p:spPr>
          <a:xfrm>
            <a:off x="7137583" y="228086"/>
            <a:ext cx="47468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  <a:latin typeface="+mn-lt"/>
              </a:rPr>
              <a:t>The Future of Work</a:t>
            </a:r>
          </a:p>
        </p:txBody>
      </p:sp>
    </p:spTree>
    <p:extLst>
      <p:ext uri="{BB962C8B-B14F-4D97-AF65-F5344CB8AC3E}">
        <p14:creationId xmlns:p14="http://schemas.microsoft.com/office/powerpoint/2010/main" val="1779682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87D40D3-37D3-4A39-AB4B-BF047791C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 &amp; Open Discussion</a:t>
            </a:r>
          </a:p>
        </p:txBody>
      </p:sp>
    </p:spTree>
    <p:extLst>
      <p:ext uri="{BB962C8B-B14F-4D97-AF65-F5344CB8AC3E}">
        <p14:creationId xmlns:p14="http://schemas.microsoft.com/office/powerpoint/2010/main" val="431732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D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CC611EF-33CD-D12E-EC52-780EC4DC863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11174" y="6217054"/>
            <a:ext cx="1435101" cy="4121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07617BA3-DB43-C7BF-2CA8-717FB5368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64" y="1548314"/>
            <a:ext cx="2970211" cy="19298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042812CE-32FD-B8FC-A267-124D7F31D26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11175" y="4129156"/>
            <a:ext cx="2971800" cy="112229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54423B-F665-45E0-AAD1-49B799D20E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19063" cy="68639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A6459B-AF1F-4615-9C29-40FCAC450AB6}"/>
              </a:ext>
            </a:extLst>
          </p:cNvPr>
          <p:cNvSpPr txBox="1"/>
          <p:nvPr/>
        </p:nvSpPr>
        <p:spPr>
          <a:xfrm>
            <a:off x="5646092" y="1650171"/>
            <a:ext cx="6033144" cy="259647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defRPr sz="4800" b="1">
                <a:solidFill>
                  <a:srgbClr val="FFFFFF"/>
                </a:solidFill>
              </a:defRPr>
            </a:pPr>
            <a:r>
              <a:rPr lang="en-US" sz="4800" b="1" dirty="0">
                <a:solidFill>
                  <a:srgbClr val="FFFFFF"/>
                </a:solidFill>
              </a:rPr>
              <a:t>Where we are today</a:t>
            </a:r>
          </a:p>
          <a:p>
            <a:pPr>
              <a:defRPr sz="4800" b="1">
                <a:solidFill>
                  <a:srgbClr val="FFFFFF"/>
                </a:solidFill>
              </a:defRPr>
            </a:pPr>
            <a:br>
              <a:rPr lang="en-US" sz="4800" b="1" dirty="0">
                <a:solidFill>
                  <a:srgbClr val="FFFFFF"/>
                </a:solidFill>
              </a:rPr>
            </a:br>
            <a:r>
              <a:rPr lang="en-US" sz="4800" b="1" dirty="0">
                <a:solidFill>
                  <a:srgbClr val="FFFFFF"/>
                </a:solidFill>
              </a:rPr>
              <a:t>Hype vs. Real Value</a:t>
            </a:r>
          </a:p>
        </p:txBody>
      </p:sp>
    </p:spTree>
    <p:extLst>
      <p:ext uri="{BB962C8B-B14F-4D97-AF65-F5344CB8AC3E}">
        <p14:creationId xmlns:p14="http://schemas.microsoft.com/office/powerpoint/2010/main" val="4129477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">
            <a:extLst>
              <a:ext uri="{FF2B5EF4-FFF2-40B4-BE49-F238E27FC236}">
                <a16:creationId xmlns:a16="http://schemas.microsoft.com/office/drawing/2014/main" id="{07617BA3-DB43-C7BF-2CA8-717FB5368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307" y="1238956"/>
            <a:ext cx="3165476" cy="1122294"/>
          </a:xfrm>
        </p:spPr>
        <p:txBody>
          <a:bodyPr/>
          <a:lstStyle/>
          <a:p>
            <a:pPr marR="0" algn="l" rtl="0">
              <a:spcAft>
                <a:spcPts val="600"/>
              </a:spcAft>
            </a:pPr>
            <a:r>
              <a:rPr lang="en-US" sz="4000" dirty="0"/>
              <a:t>It’s all about saving time…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C9BD8E-DCCB-4482-8A76-5275DCFC25A4}"/>
              </a:ext>
            </a:extLst>
          </p:cNvPr>
          <p:cNvSpPr txBox="1"/>
          <p:nvPr/>
        </p:nvSpPr>
        <p:spPr>
          <a:xfrm>
            <a:off x="4244622" y="1238956"/>
            <a:ext cx="7281334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 algn="just" rtl="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800" dirty="0"/>
              <a:t> Data Cleanings, Preparation &amp; Manipulation</a:t>
            </a:r>
          </a:p>
          <a:p>
            <a:pPr marL="342900" marR="0" indent="-342900" algn="just" rtl="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800" dirty="0"/>
              <a:t> Data Analysis &amp; Pattern Recognition</a:t>
            </a:r>
          </a:p>
          <a:p>
            <a:pPr marL="342900" marR="0" indent="-342900" algn="just" rtl="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800" dirty="0"/>
              <a:t> Marketing Collateral Creation</a:t>
            </a:r>
          </a:p>
          <a:p>
            <a:pPr marL="342900" marR="0" indent="-342900" algn="just" rtl="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800" dirty="0"/>
              <a:t> Financial Analysis</a:t>
            </a:r>
          </a:p>
        </p:txBody>
      </p:sp>
    </p:spTree>
    <p:extLst>
      <p:ext uri="{BB962C8B-B14F-4D97-AF65-F5344CB8AC3E}">
        <p14:creationId xmlns:p14="http://schemas.microsoft.com/office/powerpoint/2010/main" val="2613368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03835E-82D4-227F-AC1C-76361E359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628" y="300282"/>
            <a:ext cx="9829841" cy="663545"/>
          </a:xfrm>
        </p:spPr>
        <p:txBody>
          <a:bodyPr/>
          <a:lstStyle/>
          <a:p>
            <a:r>
              <a:rPr lang="en-US" dirty="0"/>
              <a:t>Data Analysis (Estimated Loan Terms)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D49E1B-ACD3-A1D7-3EAC-945A09253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495" y="1139719"/>
            <a:ext cx="11247288" cy="5211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9324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8C6211-4C3A-D72E-D835-8697C7ED60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F4CA03-E540-F681-C489-6B287A957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628" y="300282"/>
            <a:ext cx="9829841" cy="663545"/>
          </a:xfrm>
        </p:spPr>
        <p:txBody>
          <a:bodyPr/>
          <a:lstStyle/>
          <a:p>
            <a:r>
              <a:rPr lang="en-US" dirty="0"/>
              <a:t>Deal Memos &amp; Quick Screens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9C59DB-8F98-C2B4-85A4-FDAAC194A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475" y="963826"/>
            <a:ext cx="10991379" cy="5702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6847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CC611EF-33CD-D12E-EC52-780EC4DC863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11174" y="6217054"/>
            <a:ext cx="1435101" cy="4121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07617BA3-DB43-C7BF-2CA8-717FB5368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64" y="1548314"/>
            <a:ext cx="2970211" cy="19298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042812CE-32FD-B8FC-A267-124D7F31D26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11175" y="4129156"/>
            <a:ext cx="2971800" cy="112229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 descr="A white mouse in a labyrinth and a slice of cheese at the end of the labyrinth">
            <a:extLst>
              <a:ext uri="{FF2B5EF4-FFF2-40B4-BE49-F238E27FC236}">
                <a16:creationId xmlns:a16="http://schemas.microsoft.com/office/drawing/2014/main" id="{7741AF32-F2F1-4B7A-A24B-7CC3F557E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8" r="12168"/>
          <a:stretch/>
        </p:blipFill>
        <p:spPr>
          <a:xfrm>
            <a:off x="0" y="202387"/>
            <a:ext cx="7560881" cy="65206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5A48679-7E21-497E-B8AD-059663E14608}"/>
              </a:ext>
            </a:extLst>
          </p:cNvPr>
          <p:cNvSpPr txBox="1"/>
          <p:nvPr/>
        </p:nvSpPr>
        <p:spPr>
          <a:xfrm>
            <a:off x="6238553" y="860058"/>
            <a:ext cx="6033144" cy="68825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4000" b="1" dirty="0">
                <a:solidFill>
                  <a:srgbClr val="17E891"/>
                </a:solidFill>
                <a:latin typeface="+mn-lt"/>
                <a:cs typeface="Futura Md BT Bold"/>
              </a:rPr>
              <a:t>What’s next?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9E9618-98B5-4DBB-8CF5-604B659275F7}"/>
              </a:ext>
            </a:extLst>
          </p:cNvPr>
          <p:cNvSpPr/>
          <p:nvPr/>
        </p:nvSpPr>
        <p:spPr>
          <a:xfrm>
            <a:off x="7750154" y="1908553"/>
            <a:ext cx="382615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accent6"/>
                </a:solidFill>
                <a:highlight>
                  <a:srgbClr val="00FF00"/>
                </a:highlight>
                <a:latin typeface="+mn-lt"/>
              </a:rPr>
              <a:t>Tell me what I know</a:t>
            </a:r>
          </a:p>
          <a:p>
            <a:r>
              <a:rPr lang="en-GB" sz="3200" b="1" dirty="0">
                <a:solidFill>
                  <a:schemeClr val="accent6"/>
                </a:solidFill>
                <a:latin typeface="+mn-lt"/>
              </a:rPr>
              <a:t>Tell me what I don’t know</a:t>
            </a:r>
          </a:p>
        </p:txBody>
      </p:sp>
    </p:spTree>
    <p:extLst>
      <p:ext uri="{BB962C8B-B14F-4D97-AF65-F5344CB8AC3E}">
        <p14:creationId xmlns:p14="http://schemas.microsoft.com/office/powerpoint/2010/main" val="1499971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742FD42-D696-6CB6-49BB-4F5187BCE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769" y="287925"/>
            <a:ext cx="3429041" cy="626475"/>
          </a:xfrm>
        </p:spPr>
        <p:txBody>
          <a:bodyPr/>
          <a:lstStyle/>
          <a:p>
            <a:r>
              <a:rPr lang="en-US" dirty="0"/>
              <a:t>Capital AI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D5C3C3-6E50-EA94-C056-D63A452942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722"/>
          <a:stretch>
            <a:fillRect/>
          </a:stretch>
        </p:blipFill>
        <p:spPr>
          <a:xfrm>
            <a:off x="339769" y="988142"/>
            <a:ext cx="7216347" cy="4769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B410B7-BEDC-7481-CA2F-A6AA50BAE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9329" y="988142"/>
            <a:ext cx="4386967" cy="3709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6268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191C50-32EF-FC33-1712-716886525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34A1C4-CA15-2671-3CBF-AEEE4154D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769" y="287925"/>
            <a:ext cx="3429041" cy="626475"/>
          </a:xfrm>
        </p:spPr>
        <p:txBody>
          <a:bodyPr/>
          <a:lstStyle/>
          <a:p>
            <a:r>
              <a:rPr lang="en-US" dirty="0"/>
              <a:t>Capital AI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3E3D00E-F1DE-3166-24F0-595B2785E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63" y="914400"/>
            <a:ext cx="4359275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BA485D69-7424-3DB8-0A65-8AE414D8B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986" y="914400"/>
            <a:ext cx="4359276" cy="5419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346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6C437B-D8C6-0F33-D59E-DC6958E97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2A02BD9-F6D5-A50F-9404-D9651E2E164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11174" y="6217054"/>
            <a:ext cx="1435101" cy="4121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1B0291BF-537E-2F85-0663-DEF2BD560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64" y="1548314"/>
            <a:ext cx="2970211" cy="19298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5ABE9A36-AA54-D9B7-D878-FF4F2BBCBC6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11175" y="4129156"/>
            <a:ext cx="2971800" cy="112229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 descr="A white mouse in a labyrinth and a slice of cheese at the end of the labyrinth">
            <a:extLst>
              <a:ext uri="{FF2B5EF4-FFF2-40B4-BE49-F238E27FC236}">
                <a16:creationId xmlns:a16="http://schemas.microsoft.com/office/drawing/2014/main" id="{52A7D9FA-172F-AB06-E02F-38522E78B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8" r="12168"/>
          <a:stretch/>
        </p:blipFill>
        <p:spPr>
          <a:xfrm>
            <a:off x="0" y="202387"/>
            <a:ext cx="7560881" cy="65206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1CA3598-AD2B-DD34-0A46-AEE6F6F7C6CC}"/>
              </a:ext>
            </a:extLst>
          </p:cNvPr>
          <p:cNvSpPr txBox="1"/>
          <p:nvPr/>
        </p:nvSpPr>
        <p:spPr>
          <a:xfrm>
            <a:off x="6238553" y="860058"/>
            <a:ext cx="6033144" cy="68825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4000" b="1" dirty="0">
                <a:solidFill>
                  <a:srgbClr val="17E891"/>
                </a:solidFill>
                <a:latin typeface="+mn-lt"/>
                <a:cs typeface="Futura Md BT Bold"/>
              </a:rPr>
              <a:t>What’s next?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C45558-89FF-BEB9-FCE9-B8808B579E25}"/>
              </a:ext>
            </a:extLst>
          </p:cNvPr>
          <p:cNvSpPr/>
          <p:nvPr/>
        </p:nvSpPr>
        <p:spPr>
          <a:xfrm>
            <a:off x="7750154" y="1908553"/>
            <a:ext cx="382615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accent6"/>
                </a:solidFill>
                <a:latin typeface="+mn-lt"/>
              </a:rPr>
              <a:t>Tell me what I know</a:t>
            </a:r>
          </a:p>
          <a:p>
            <a:r>
              <a:rPr lang="en-GB" sz="3200" b="1" dirty="0">
                <a:solidFill>
                  <a:schemeClr val="accent6"/>
                </a:solidFill>
                <a:highlight>
                  <a:srgbClr val="00FF00"/>
                </a:highlight>
                <a:latin typeface="+mn-lt"/>
              </a:rPr>
              <a:t>Tell me what I don’t know</a:t>
            </a:r>
          </a:p>
        </p:txBody>
      </p:sp>
    </p:spTree>
    <p:extLst>
      <p:ext uri="{BB962C8B-B14F-4D97-AF65-F5344CB8AC3E}">
        <p14:creationId xmlns:p14="http://schemas.microsoft.com/office/powerpoint/2010/main" val="663838149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">
  <a:themeElements>
    <a:clrScheme name="Custom 157">
      <a:dk1>
        <a:srgbClr val="425254"/>
      </a:dk1>
      <a:lt1>
        <a:srgbClr val="FFFFFF"/>
      </a:lt1>
      <a:dk2>
        <a:srgbClr val="DCD99A"/>
      </a:dk2>
      <a:lt2>
        <a:srgbClr val="7FBBAD"/>
      </a:lt2>
      <a:accent1>
        <a:srgbClr val="1F3765"/>
      </a:accent1>
      <a:accent2>
        <a:srgbClr val="3E7DA6"/>
      </a:accent2>
      <a:accent3>
        <a:srgbClr val="CAD1D3"/>
      </a:accent3>
      <a:accent4>
        <a:srgbClr val="96B3B6"/>
      </a:accent4>
      <a:accent5>
        <a:srgbClr val="7F8481"/>
      </a:accent5>
      <a:accent6>
        <a:srgbClr val="003D30"/>
      </a:accent6>
      <a:hlink>
        <a:srgbClr val="80BBAD"/>
      </a:hlink>
      <a:folHlink>
        <a:srgbClr val="D1D1D3"/>
      </a:folHlink>
    </a:clrScheme>
    <a:fontScheme name="CBRE">
      <a:majorFont>
        <a:latin typeface="Financier Display"/>
        <a:ea typeface=""/>
        <a:cs typeface=""/>
      </a:majorFont>
      <a:minorFont>
        <a:latin typeface="Calibr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Data Viz 1">
      <a:srgbClr val="80BBAD"/>
    </a:custClr>
    <a:custClr name="Data Viz 2">
      <a:srgbClr val="435254"/>
    </a:custClr>
    <a:custClr name="Data Viz 3">
      <a:srgbClr val="17E88F"/>
    </a:custClr>
    <a:custClr name="Custom Color 4">
      <a:srgbClr val="DBD99A"/>
    </a:custClr>
    <a:custClr name="Data Viz 5">
      <a:srgbClr val="D2785A"/>
    </a:custClr>
    <a:custClr name="Data Viz 6">
      <a:srgbClr val="885073"/>
    </a:custClr>
    <a:custClr name="Data Viz 7">
      <a:srgbClr val="A388BF"/>
    </a:custClr>
    <a:custClr name="Custom Color 8">
      <a:srgbClr val="1F3765"/>
    </a:custClr>
    <a:custClr name="Data Viz 9">
      <a:srgbClr val="3E7DA6"/>
    </a:custClr>
    <a:custClr name="Data Viz 10">
      <a:srgbClr val="CAD1D3"/>
    </a:custClr>
    <a:custClr name="Financial Indicator">
      <a:srgbClr val="AD2A2A"/>
    </a:custClr>
  </a:custClrLst>
  <a:extLst>
    <a:ext uri="{05A4C25C-085E-4340-85A3-A5531E510DB2}">
      <thm15:themeFamily xmlns:thm15="http://schemas.microsoft.com/office/thememl/2012/main" name="16x9 Photo Template CBRE 2021.potx" id="{C0CCD819-A45D-4D43-8F93-B9254C2F3824}" vid="{82E4A40A-14A4-448B-8808-6D3B67B434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E71BE7F55D8F4BA428EFEBB73BA9E3" ma:contentTypeVersion="8" ma:contentTypeDescription="Create a new document." ma:contentTypeScope="" ma:versionID="9741664ad0c2b9c2f81ab2bb6c24509d">
  <xsd:schema xmlns:xsd="http://www.w3.org/2001/XMLSchema" xmlns:xs="http://www.w3.org/2001/XMLSchema" xmlns:p="http://schemas.microsoft.com/office/2006/metadata/properties" xmlns:ns2="3278d734-5edf-40fa-b022-9c27fc54e491" targetNamespace="http://schemas.microsoft.com/office/2006/metadata/properties" ma:root="true" ma:fieldsID="ab19641fd33addde4e2616b35c0dd96d" ns2:_="">
    <xsd:import namespace="3278d734-5edf-40fa-b022-9c27fc54e4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78d734-5edf-40fa-b022-9c27fc54e4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60F242F-A617-4601-B320-4E486E6E2E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78d734-5edf-40fa-b022-9c27fc54e4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664AD2-068C-4405-9EF0-C3487CAC3C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4E233D-7D16-4BB8-ABE0-705F3608F3FC}">
  <ds:schemaRefs>
    <ds:schemaRef ds:uri="http://schemas.microsoft.com/office/2006/metadata/properties"/>
    <ds:schemaRef ds:uri="http://schemas.microsoft.com/office/infopath/2007/PartnerControls"/>
  </ds:schemaRefs>
</ds:datastoreItem>
</file>

<file path=docMetadata/LabelInfo.xml><?xml version="1.0" encoding="utf-8"?>
<clbl:labelList xmlns:clbl="http://schemas.microsoft.com/office/2020/mipLabelMetadata">
  <clbl:label id="{9e767a3e-36d8-4341-a9b3-8a01d66037db}" enabled="1" method="Privileged" siteId="{0159e9d0-09a0-4edf-96ba-a3deea363c28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16x9 Photo Template CBRE 2021</Template>
  <TotalTime>760</TotalTime>
  <Words>155</Words>
  <Application>Microsoft Macintosh PowerPoint</Application>
  <PresentationFormat>Widescreen</PresentationFormat>
  <Paragraphs>35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Arial</vt:lpstr>
      <vt:lpstr>Barlow Condensed</vt:lpstr>
      <vt:lpstr>Calibre</vt:lpstr>
      <vt:lpstr>Calibre Bold</vt:lpstr>
      <vt:lpstr>Calibre Light</vt:lpstr>
      <vt:lpstr>Calibre Medium</vt:lpstr>
      <vt:lpstr>Calibre Semibold</vt:lpstr>
      <vt:lpstr>Calibre-Semibold</vt:lpstr>
      <vt:lpstr>Calibri</vt:lpstr>
      <vt:lpstr>Financier Display</vt:lpstr>
      <vt:lpstr>Futura Md BT Bold</vt:lpstr>
      <vt:lpstr>Space Mono</vt:lpstr>
      <vt:lpstr>SwissReSansOTLight</vt:lpstr>
      <vt:lpstr>Wingdings</vt:lpstr>
      <vt:lpstr>MASTER</vt:lpstr>
      <vt:lpstr>AI in CRE What Works Now, What’s Next, and the Road Ahead</vt:lpstr>
      <vt:lpstr>PowerPoint Presentation</vt:lpstr>
      <vt:lpstr>It’s all about saving time…</vt:lpstr>
      <vt:lpstr>Data Analysis (Estimated Loan Terms)</vt:lpstr>
      <vt:lpstr>Deal Memos &amp; Quick Screens</vt:lpstr>
      <vt:lpstr>PowerPoint Presentation</vt:lpstr>
      <vt:lpstr>Capital AI</vt:lpstr>
      <vt:lpstr>Capital AI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&amp; Open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</dc:title>
  <dc:creator>Joy</dc:creator>
  <cp:lastModifiedBy>Doyle, Bryan @ San Diego</cp:lastModifiedBy>
  <cp:revision>59</cp:revision>
  <cp:lastPrinted>2022-09-08T15:23:17Z</cp:lastPrinted>
  <dcterms:created xsi:type="dcterms:W3CDTF">2021-08-10T13:06:02Z</dcterms:created>
  <dcterms:modified xsi:type="dcterms:W3CDTF">2026-01-12T23:27:41Z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0x010100FFE71BE7F55D8F4BA428EFEBB73BA9E3</vt:lpwstr>
  </property>
</Properties>
</file>